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86" r:id="rId3"/>
    <p:sldId id="299" r:id="rId4"/>
    <p:sldId id="301" r:id="rId5"/>
    <p:sldId id="284" r:id="rId6"/>
    <p:sldId id="287" r:id="rId7"/>
    <p:sldId id="298" r:id="rId8"/>
    <p:sldId id="297" r:id="rId9"/>
    <p:sldId id="302" r:id="rId10"/>
    <p:sldId id="307" r:id="rId11"/>
    <p:sldId id="303" r:id="rId12"/>
    <p:sldId id="285" r:id="rId13"/>
    <p:sldId id="306" r:id="rId14"/>
    <p:sldId id="308" r:id="rId15"/>
    <p:sldId id="310" r:id="rId16"/>
    <p:sldId id="314" r:id="rId17"/>
    <p:sldId id="312" r:id="rId18"/>
    <p:sldId id="315" r:id="rId19"/>
    <p:sldId id="313" r:id="rId20"/>
    <p:sldId id="311" r:id="rId21"/>
    <p:sldId id="317" r:id="rId22"/>
    <p:sldId id="309" r:id="rId23"/>
    <p:sldId id="31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41" autoAdjust="0"/>
    <p:restoredTop sz="94660"/>
  </p:normalViewPr>
  <p:slideViewPr>
    <p:cSldViewPr>
      <p:cViewPr varScale="1">
        <p:scale>
          <a:sx n="88" d="100"/>
          <a:sy n="88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Администратор\Рабочий стол\перевер\IMG_17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742955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4572008"/>
            <a:ext cx="8286776" cy="17697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Галерея «У победы наши лица»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МБОУ СОШ № 46  п. Озёрный </a:t>
            </a:r>
            <a:r>
              <a:rPr lang="ru-RU" sz="2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Режевского района Свердловской области</a:t>
            </a:r>
            <a:endParaRPr lang="ru-RU" sz="2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129___04\IMG_16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4291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Администратор\Рабочий стол\перевер\IMG_1704.JPG"/>
          <p:cNvPicPr/>
          <p:nvPr/>
        </p:nvPicPr>
        <p:blipFill>
          <a:blip r:embed="rId4" cstate="print"/>
          <a:srcRect t="2273" r="-131" b="3030"/>
          <a:stretch>
            <a:fillRect/>
          </a:stretch>
        </p:blipFill>
        <p:spPr bwMode="auto">
          <a:xfrm>
            <a:off x="5000628" y="1785926"/>
            <a:ext cx="3758409" cy="471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57203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85926"/>
            <a:ext cx="3786213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827600" cy="631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Администратор\Рабочий стол\129___04\IMG_16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643050"/>
            <a:ext cx="3786214" cy="495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14488"/>
            <a:ext cx="382746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457203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64347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714488"/>
            <a:ext cx="354171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3714775" cy="495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61328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14488"/>
            <a:ext cx="35719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66"/>
            <a:ext cx="471490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643050"/>
            <a:ext cx="3756030" cy="488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Администратор\Рабочий стол\129___04\IMG_16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4291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654541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00174"/>
            <a:ext cx="371477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71612"/>
            <a:ext cx="3756031" cy="495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4291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14340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00562" y="285728"/>
            <a:ext cx="42862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Была призвана в 1944 г. </a:t>
            </a:r>
          </a:p>
          <a:p>
            <a:r>
              <a:rPr lang="ru-RU" sz="1400" b="1" dirty="0" smtClean="0"/>
              <a:t>радисткой </a:t>
            </a:r>
            <a:r>
              <a:rPr lang="ru-RU" sz="1400" b="1" dirty="0" err="1" smtClean="0"/>
              <a:t>разведроты</a:t>
            </a:r>
            <a:r>
              <a:rPr lang="ru-RU" sz="1400" b="1" dirty="0" smtClean="0"/>
              <a:t>. </a:t>
            </a:r>
          </a:p>
          <a:p>
            <a:r>
              <a:rPr lang="ru-RU" sz="1400" b="1" dirty="0" smtClean="0"/>
              <a:t>Прошла боевой путь от Минска до Берлина. </a:t>
            </a: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С мая 1945 по 1948 год входила в состав спецгруппы по ликвидации военных объектов в Германии.</a:t>
            </a:r>
            <a:endParaRPr lang="ru-RU" sz="1400" b="1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000628" y="2928934"/>
            <a:ext cx="371477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1379577"/>
            <a:ext cx="45005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"- Не могу забыть мой путь в Польше: Краков, Лодзь, Познань, Радом  были заминированы, немцы одним махом хотели эти города взорвать. Все города мы   освобождали с потерями. Самые большие потери были при переправе через Одер. Наша переправа была рядом с городом Франкфурт-на-Одере. Первый мост был наведён понтонами, но налетели бомбардировщики. Несколько танков успело проскочить, а потом люди и техника рухнули в воду. И так несколько раз. Можно ли забыть цвет воды в Одере? Кровь и бензин...      Где-то  в середине апреля в 4 часа утра сделали артподготовку переправы. В линеечку  на берегу стояли «Катюши», танки, дальнобойные гаубицы, за ними стояли трактора с мощными прожекторами, за рулём тракторов сидели женщины. Одним залпом шарахнули сразу из всех видов орудий, и мы – разведка  переправились на плотах на противоположный берег. Что там творилось, словами не высказать! Казалось, всё горит: земля и небо. И мы в этом огненном колпаке. После артподготовки войска стали переправляться вновь и пошли в наступление…» </a:t>
            </a:r>
          </a:p>
          <a:p>
            <a:r>
              <a:rPr lang="ru-RU" sz="1400" b="1" dirty="0" smtClean="0"/>
              <a:t>Награждена 18  медалями и   Орденом Отечественной войны </a:t>
            </a:r>
            <a:r>
              <a:rPr lang="en-US" sz="1400" b="1" dirty="0" smtClean="0"/>
              <a:t>II</a:t>
            </a:r>
            <a:r>
              <a:rPr lang="ru-RU" sz="1400" b="1" dirty="0" smtClean="0"/>
              <a:t> степени.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85728"/>
            <a:ext cx="4643469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71612"/>
            <a:ext cx="371477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92909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42915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78621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4583103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129___04\IMG_16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838035" cy="624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Администратор\Рабочий стол\перевер\IMG_16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785926"/>
            <a:ext cx="3462216" cy="475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113220" cy="624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29124" y="307181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 октябре 1941 года был зачислен в 53 отдельный линейный лыжный полк связи, а в феврале 1942 года в 129-й полк связи. Всю войну был связистом полевых кабельных линий. Прошел от Белоруссии до Берлина, участвовал в освобождении Украины, Белоруссии, Чехословакии, Польши. Сутками лежал в Белорусских болотах, выжидая, когда кончится артиллерийский обстрел, чтобы снова восстановить связь, разбитую немцами.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18465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43438" y="2500306"/>
            <a:ext cx="4214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 время Великой Отечественной войны учился в Оренбургском лётном училище. Когда началась </a:t>
            </a:r>
            <a:r>
              <a:rPr lang="ru-RU" b="1" dirty="0" smtClean="0">
                <a:cs typeface="Times New Roman" pitchFamily="18" charset="0"/>
              </a:rPr>
              <a:t>Сталинградская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битва, в июле 1942  года, нужны были люди для фронта, а так как ему не хватило 72 часов практического налёта его назначили командиром танка.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47148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Когда наша армия  шла в наступление, пехота </a:t>
            </a:r>
            <a:r>
              <a:rPr lang="ru-RU" b="1" dirty="0" smtClean="0">
                <a:cs typeface="Times New Roman" pitchFamily="18" charset="0"/>
              </a:rPr>
              <a:t>ехала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сидя  на танке,  а однажды, когда  он вылез из танка, поблизости разорвался снаряд,  один из осколков попал ему в глаз и он остался без глаза.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6072206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Участвовал в переправе через Одер.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Администратор\Рабочий стол\129___04\IMG_16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5719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158" y="5500702"/>
            <a:ext cx="3429024" cy="1000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20" y="285728"/>
            <a:ext cx="50006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/>
              <a:t>Из приказа войскам 13 армии Брянского фронта от 17 октября 1942 года о награждении медалью за отвагу:</a:t>
            </a:r>
          </a:p>
          <a:p>
            <a:r>
              <a:rPr lang="ru-RU" sz="1500" b="1" dirty="0" smtClean="0"/>
              <a:t>"Гвардии ефрейтор ЕРМАКОВ – отважный, мужественный, отлично владеющий своей специальностью артиллерист.</a:t>
            </a:r>
          </a:p>
          <a:p>
            <a:r>
              <a:rPr lang="ru-RU" sz="1500" b="1" dirty="0" smtClean="0"/>
              <a:t>9 марта при осаде сильно укрепленного района немецкой обороны у д. </a:t>
            </a:r>
            <a:r>
              <a:rPr lang="ru-RU" sz="1500" b="1" dirty="0" err="1" smtClean="0"/>
              <a:t>Избицкое</a:t>
            </a:r>
            <a:r>
              <a:rPr lang="ru-RU" sz="1500" b="1" dirty="0" smtClean="0"/>
              <a:t> Волчанского р-на Харьковской области, он вместе с расчетом на руках выкатил своё орудие через непроходимый лес и овраги на открытую огневую позицию и с расстояния 150-300 м,  под сильным артиллерийским, пулеметным и автоматным огнем противника, четко и самоотверженно вместе с расчетом уничтожил 150мм пушку противника, одно противотанковое орудие, 3 </a:t>
            </a:r>
            <a:r>
              <a:rPr lang="ru-RU" sz="1500" b="1" dirty="0" err="1" smtClean="0"/>
              <a:t>ДЗОТа</a:t>
            </a:r>
            <a:r>
              <a:rPr lang="ru-RU" sz="1500" b="1" dirty="0" smtClean="0"/>
              <a:t> и 5 домов,   где засели фашистские автоматчики, уничтожив при этом не один десяток немцев. Благодаря активным действиям артиллеристов </a:t>
            </a:r>
            <a:r>
              <a:rPr lang="ru-RU" sz="1500" b="1" dirty="0" err="1" smtClean="0"/>
              <a:t>д.Избицкое</a:t>
            </a:r>
            <a:r>
              <a:rPr lang="ru-RU" sz="1500" b="1" dirty="0" smtClean="0"/>
              <a:t> была взята нашей пехотой.  Враг пустил в ход танки. Геройски дрался расчет посылая снаряд за снарядом по танкам и пехоте, шедшей за ними. Прямым попаданием из танка в пушку был выведен из строя весь расчет, за исключением т.Ермакова и двух ездовых. Получив новую пушку  т.Ермаков жестоко отомстил за смерть своих товарищей. Им было уничтожено 1 противотанковая пушка противника, 2 </a:t>
            </a:r>
            <a:r>
              <a:rPr lang="ru-RU" sz="1500" b="1" dirty="0" err="1" smtClean="0"/>
              <a:t>ДЗОТа</a:t>
            </a:r>
            <a:r>
              <a:rPr lang="ru-RU" sz="1500" b="1" dirty="0" smtClean="0"/>
              <a:t> и до взвода пехоты. В боях в районе Тербуны в июле 1942 г. он уничтожил свыше 50 фашистов, разбил пулеметное гнездо на каланче церкви и две машины с боеприпасами.</a:t>
            </a:r>
            <a:endParaRPr lang="ru-RU" sz="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Администратор\Рабочий стол\129___04\IMG_16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35771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Администратор\Рабочий стол\перевер\IMG_1702.JPG"/>
          <p:cNvPicPr/>
          <p:nvPr/>
        </p:nvPicPr>
        <p:blipFill>
          <a:blip r:embed="rId4" cstate="print"/>
          <a:srcRect l="1788" t="2394" r="3338" b="6383"/>
          <a:stretch>
            <a:fillRect/>
          </a:stretch>
        </p:blipFill>
        <p:spPr bwMode="auto">
          <a:xfrm>
            <a:off x="4929190" y="1571612"/>
            <a:ext cx="3817824" cy="490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71612"/>
            <a:ext cx="364333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64347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75616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29___04\IMG_16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785926"/>
            <a:ext cx="3756031" cy="481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1615713_html_760463c2 (1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29___04\IMG_16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85926"/>
            <a:ext cx="3714776" cy="478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Администратор\Рабочий стол\перевер\IMG_1703.JPG"/>
          <p:cNvPicPr/>
          <p:nvPr/>
        </p:nvPicPr>
        <p:blipFill>
          <a:blip r:embed="rId4" cstate="print"/>
          <a:srcRect t="3270" r="2711" b="3270"/>
          <a:stretch>
            <a:fillRect/>
          </a:stretch>
        </p:blipFill>
        <p:spPr bwMode="auto">
          <a:xfrm>
            <a:off x="357158" y="357166"/>
            <a:ext cx="4572032" cy="612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631</Words>
  <Application>Microsoft Office PowerPoint</Application>
  <PresentationFormat>Экран (4:3)</PresentationFormat>
  <Paragraphs>14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МОУ </cp:lastModifiedBy>
  <cp:revision>50</cp:revision>
  <dcterms:created xsi:type="dcterms:W3CDTF">2014-12-02T05:34:23Z</dcterms:created>
  <dcterms:modified xsi:type="dcterms:W3CDTF">2016-02-24T07:04:55Z</dcterms:modified>
</cp:coreProperties>
</file>