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316" r:id="rId4"/>
    <p:sldId id="296" r:id="rId5"/>
    <p:sldId id="319" r:id="rId6"/>
    <p:sldId id="320" r:id="rId7"/>
    <p:sldId id="321" r:id="rId8"/>
    <p:sldId id="322" r:id="rId9"/>
    <p:sldId id="32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88" d="100"/>
          <a:sy n="88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Администратор\Рабочий стол\1615713_html_760463c2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\Рабочий стол\перевер\IMG_17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742955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4000504"/>
            <a:ext cx="8929718" cy="27084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Торжественное открытие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Галереи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победы наши лица»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МБОУ СОШ № 46  п. Озёрный </a:t>
            </a:r>
            <a:r>
              <a:rPr lang="ru-RU" sz="2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Режевского района Свердловской </a:t>
            </a:r>
            <a:r>
              <a:rPr lang="ru-RU" sz="2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области</a:t>
            </a:r>
          </a:p>
          <a:p>
            <a:pPr algn="ctr"/>
            <a:r>
              <a:rPr lang="ru-RU" sz="2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 апреля 2015 г.</a:t>
            </a:r>
            <a:endParaRPr lang="ru-RU" sz="2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1615713_html_760463c2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Администратор\Рабочий стол\129___04\IMG_1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714488"/>
            <a:ext cx="5619757" cy="4214818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66"/>
            <a:ext cx="287516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500438"/>
            <a:ext cx="4572032" cy="300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1615713_html_760463c2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676276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429000"/>
            <a:ext cx="4521508" cy="310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1615713_html_760463c2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7461224" cy="559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286124"/>
            <a:ext cx="5143536" cy="327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1615713_html_760463c2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Администратор\Рабочий стол\16.04.2015\IMG_16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214554"/>
            <a:ext cx="5786478" cy="43396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791857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Торжественное открытие Галереи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«У победы наши лица»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 апреля 2015 г.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1615713_html_760463c2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Администратор\Рабочий стол\16.04.2015\IMG_17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071678"/>
            <a:ext cx="5940425" cy="445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Администратор\Рабочий стол\16.04.2015\IMG_16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42148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1615713_html_760463c2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Администратор\Рабочий стол\16.04.2015\IMG_16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85729"/>
            <a:ext cx="4143404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Администратор\Рабочий стол\16.04.2015\IMG_17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071678"/>
            <a:ext cx="5940425" cy="445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1615713_html_760463c2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Администратор\Рабочий стол\16.04.2015\IMG_17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285729"/>
            <a:ext cx="478634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Администратор\Рабочий стол\16.04.2015\IMG_17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714620"/>
            <a:ext cx="5256228" cy="379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1615713_html_760463c2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Администратор\Рабочий стол\16.04.2015\IMG_17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57364"/>
            <a:ext cx="421484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16.04.2015\IMG_17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4470411" cy="308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Администратор\Рабочий стол\16.04.2015\IMG_17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214686"/>
            <a:ext cx="5143536" cy="338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41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МОУ </cp:lastModifiedBy>
  <cp:revision>50</cp:revision>
  <dcterms:created xsi:type="dcterms:W3CDTF">2014-12-02T05:34:23Z</dcterms:created>
  <dcterms:modified xsi:type="dcterms:W3CDTF">2016-02-24T07:04:21Z</dcterms:modified>
</cp:coreProperties>
</file>