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0" r:id="rId14"/>
    <p:sldId id="273" r:id="rId15"/>
    <p:sldId id="274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6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 descr="http://img-fotki.yandex.ru/get/4525/102699435.475/0_75ef8_c7ad5121_XL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3836991" y="6597352"/>
            <a:ext cx="14700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zadorinka.ucoz.ru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3.jpe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3.wav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25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img-fotki.yandex.ru/get/17911/134091466.1fd/0_10e253_a0161be7_orig" TargetMode="External"/><Relationship Id="rId3" Type="http://schemas.openxmlformats.org/officeDocument/2006/relationships/hyperlink" Target="http://img-fotki.yandex.ru/get/4525/102699435.475/0_75ef8_c7ad5121_XL.jpg" TargetMode="External"/><Relationship Id="rId7" Type="http://schemas.openxmlformats.org/officeDocument/2006/relationships/hyperlink" Target="http://www.photoartopia.com/animation-christmas/1177.gif" TargetMode="External"/><Relationship Id="rId12" Type="http://schemas.openxmlformats.org/officeDocument/2006/relationships/hyperlink" Target="http://img-fotki.yandex.ru/get/12/anny-raduga.1/0_72b9_30e50d0c_XL" TargetMode="External"/><Relationship Id="rId2" Type="http://schemas.openxmlformats.org/officeDocument/2006/relationships/hyperlink" Target="http://www.my-test.ru/to-test/for-people16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if-paradies.de/gifs/gemischtes/floaties/gemischt/floaties_gemischt_0038.gif" TargetMode="External"/><Relationship Id="rId11" Type="http://schemas.openxmlformats.org/officeDocument/2006/relationships/hyperlink" Target="http://s017.radikal.ru/i441/1212/56/034c4905447e.jpg" TargetMode="External"/><Relationship Id="rId5" Type="http://schemas.openxmlformats.org/officeDocument/2006/relationships/hyperlink" Target="http://mistergid.ru/image/upload/2011-08-07/330026694634_rrrsrrrrryor-034.jpg" TargetMode="External"/><Relationship Id="rId10" Type="http://schemas.openxmlformats.org/officeDocument/2006/relationships/hyperlink" Target="http://statusram.ru/images/stories/animation/vrema-goda/01.gif" TargetMode="External"/><Relationship Id="rId4" Type="http://schemas.openxmlformats.org/officeDocument/2006/relationships/hyperlink" Target="http://s2.rimg.info/23d521ce9638a5b21a92d05748ca0dd7.gif" TargetMode="External"/><Relationship Id="rId9" Type="http://schemas.openxmlformats.org/officeDocument/2006/relationships/hyperlink" Target="http://goo.gl/T6Zal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K:\ИНТЕРАКТИВНАЯ МОЗАИКА\снегурочка.pn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flipH="1">
            <a:off x="6084168" y="1844824"/>
            <a:ext cx="2973904" cy="4468725"/>
          </a:xfrm>
          <a:prstGeom prst="rect">
            <a:avLst/>
          </a:prstGeom>
          <a:noFill/>
        </p:spPr>
      </p:pic>
      <p:pic>
        <p:nvPicPr>
          <p:cNvPr id="3" name="Рисунок 10" descr="баннер педсовет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48032"/>
            <a:ext cx="2852581" cy="7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44408" y="5805264"/>
            <a:ext cx="720080" cy="4320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l="28715" t="31249" r="28715" b="6247"/>
          <a:stretch>
            <a:fillRect/>
          </a:stretch>
        </p:blipFill>
        <p:spPr>
          <a:xfrm>
            <a:off x="179512" y="5733256"/>
            <a:ext cx="576064" cy="7200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5717" y="4437112"/>
            <a:ext cx="4214615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Автор: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Новикова Лариса Александровна,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</a:t>
            </a:r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читель начальных классов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МКОУ Синявской СОШ</a:t>
            </a:r>
          </a:p>
          <a:p>
            <a:pPr algn="ctr"/>
            <a:r>
              <a:rPr lang="ru-RU" sz="20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Таловского</a:t>
            </a:r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района Воронежской области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2014 год</a:t>
            </a:r>
            <a:endParaRPr lang="ru-RU" sz="20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6386" name="Picture 2" descr="http://pedsovet.su/_pu/53/862821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16632"/>
            <a:ext cx="1872208" cy="141039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7830" y="1052736"/>
            <a:ext cx="470834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Интерактивная викторина-раскраска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для 1-2 класса</a:t>
            </a:r>
            <a:endParaRPr lang="ru-RU" sz="24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Рисунок 10" descr="мозаика.png"/>
          <p:cNvPicPr>
            <a:picLocks noChangeAspect="1"/>
          </p:cNvPicPr>
          <p:nvPr/>
        </p:nvPicPr>
        <p:blipFill>
          <a:blip r:embed="rId8" cstate="print"/>
          <a:srcRect l="8363" t="12365" r="7395" b="10274"/>
          <a:stretch>
            <a:fillRect/>
          </a:stretch>
        </p:blipFill>
        <p:spPr>
          <a:xfrm>
            <a:off x="107504" y="2060848"/>
            <a:ext cx="6192688" cy="2304256"/>
          </a:xfrm>
          <a:prstGeom prst="rect">
            <a:avLst/>
          </a:prstGeom>
        </p:spPr>
      </p:pic>
      <p:pic>
        <p:nvPicPr>
          <p:cNvPr id="12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2132856"/>
            <a:ext cx="1728192" cy="1270000"/>
          </a:xfrm>
          <a:prstGeom prst="rect">
            <a:avLst/>
          </a:prstGeom>
          <a:noFill/>
        </p:spPr>
      </p:pic>
      <p:pic>
        <p:nvPicPr>
          <p:cNvPr id="13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2159000"/>
            <a:ext cx="1728192" cy="1270000"/>
          </a:xfrm>
          <a:prstGeom prst="rect">
            <a:avLst/>
          </a:prstGeom>
          <a:noFill/>
        </p:spPr>
      </p:pic>
      <p:pic>
        <p:nvPicPr>
          <p:cNvPr id="14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140968"/>
            <a:ext cx="1728192" cy="1270000"/>
          </a:xfrm>
          <a:prstGeom prst="rect">
            <a:avLst/>
          </a:prstGeom>
          <a:noFill/>
        </p:spPr>
      </p:pic>
      <p:pic>
        <p:nvPicPr>
          <p:cNvPr id="15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3167112"/>
            <a:ext cx="1728192" cy="127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sndAc>
      <p:stSnd>
        <p:snd r:embed="rId2" name="Детская_шоу-группа_Улыбка_-_Российский_дед_мороз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288620"/>
            <a:ext cx="3819525" cy="4713256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7504" y="188641"/>
            <a:ext cx="49685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Страшные </a:t>
            </a:r>
            <a:r>
              <a:rPr lang="ru-RU" sz="24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зубищи</a:t>
            </a: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Круглые глазищи.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 он знает в зайцах толк,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Это серый страшный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1532" y="1772816"/>
            <a:ext cx="1620688" cy="1656184"/>
            <a:chOff x="-2196752" y="2226642"/>
            <a:chExt cx="2124744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1702354" y="3055568"/>
              <a:ext cx="1210919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ПОЛК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1673484" y="2965692"/>
              <a:ext cx="1177295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ТОЛК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3" y="3861048"/>
            <a:ext cx="1757197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1726332" y="3055568"/>
              <a:ext cx="1101342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ВОЛК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060401" y="3055568"/>
              <a:ext cx="1654347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ЗНАЧОК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483768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51520" y="3861048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09534"/>
            <a:ext cx="3819525" cy="467142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9512" y="234514"/>
            <a:ext cx="55446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Кто приносит нам подарки,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Кому летом очень жарко?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 все время красен нос.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Это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1532" y="1772816"/>
            <a:ext cx="1651017" cy="1656184"/>
            <a:chOff x="-2196752" y="2226642"/>
            <a:chExt cx="2164506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161546" y="2963465"/>
              <a:ext cx="2129300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ДЯДЮШКА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КОЛХОЗ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36171" cy="1656184"/>
            <a:chOff x="-2196752" y="2226642"/>
            <a:chExt cx="2145044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2117961" y="2965692"/>
              <a:ext cx="2066253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ДЕДУШКА 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МОРОЗ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3" y="3861048"/>
            <a:ext cx="1757197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2074610" y="3023164"/>
              <a:ext cx="1812696" cy="792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ДЕДУШКА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ЗАВХОЗ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200590" y="2963465"/>
              <a:ext cx="1933855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ПАПОЧКА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МАТРОС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41176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555776" y="3933056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09534"/>
            <a:ext cx="3819525" cy="467142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188641"/>
            <a:ext cx="56886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Лепим ком мы без проблем,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Нам нужна подружка всем.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Толстая и нежная,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Это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1070" y="1772816"/>
            <a:ext cx="2178802" cy="1656184"/>
            <a:chOff x="-2525112" y="2226642"/>
            <a:chExt cx="2856439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525112" y="2871362"/>
              <a:ext cx="2856439" cy="787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ДЕВА</a:t>
              </a:r>
            </a:p>
            <a:p>
              <a:pPr algn="ctr"/>
              <a:r>
                <a:rPr lang="ru-RU" sz="16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КОНЬКОБЕЖНАЯ</a:t>
              </a:r>
              <a:endParaRPr lang="ru-RU" sz="16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486135" y="3933056"/>
            <a:ext cx="2050561" cy="1656184"/>
            <a:chOff x="-2428993" y="2226642"/>
            <a:chExt cx="2688315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2428993" y="2871362"/>
              <a:ext cx="2688315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ВОЛНА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ПРИБРЕЖНАЯ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3" y="3861048"/>
            <a:ext cx="1757197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1900471" y="2932764"/>
              <a:ext cx="1626619" cy="792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МАМА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НЕЖНАЯ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265737" y="2965692"/>
              <a:ext cx="1999002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БАБА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СНЕЖНАЯ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400506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483768" y="1772816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09534"/>
            <a:ext cx="3819524" cy="467142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188642"/>
            <a:ext cx="56886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Самая красивая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 трудолюбивая.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Есть у дедушки дочурка,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 зовут ее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221088"/>
            <a:ext cx="2016224" cy="952500"/>
          </a:xfrm>
          <a:prstGeom prst="rect">
            <a:avLst/>
          </a:prstGeom>
          <a:noFill/>
        </p:spPr>
      </p:pic>
      <p:pic>
        <p:nvPicPr>
          <p:cNvPr id="9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284984"/>
            <a:ext cx="2016224" cy="952500"/>
          </a:xfrm>
          <a:prstGeom prst="rect">
            <a:avLst/>
          </a:prstGeom>
          <a:noFill/>
        </p:spPr>
      </p:pic>
      <p:pic>
        <p:nvPicPr>
          <p:cNvPr id="10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348880"/>
            <a:ext cx="2016224" cy="952500"/>
          </a:xfrm>
          <a:prstGeom prst="rect">
            <a:avLst/>
          </a:prstGeom>
          <a:noFill/>
        </p:spPr>
      </p:pic>
      <p:pic>
        <p:nvPicPr>
          <p:cNvPr id="11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2016224" cy="952500"/>
          </a:xfrm>
          <a:prstGeom prst="rect">
            <a:avLst/>
          </a:prstGeom>
          <a:noFill/>
        </p:spPr>
      </p:pic>
      <p:pic>
        <p:nvPicPr>
          <p:cNvPr id="12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229200"/>
            <a:ext cx="2016224" cy="952500"/>
          </a:xfrm>
          <a:prstGeom prst="rect">
            <a:avLst/>
          </a:prstGeom>
          <a:noFill/>
        </p:spPr>
      </p:pic>
      <p:pic>
        <p:nvPicPr>
          <p:cNvPr id="13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149080"/>
            <a:ext cx="2016224" cy="952500"/>
          </a:xfrm>
          <a:prstGeom prst="rect">
            <a:avLst/>
          </a:prstGeom>
          <a:noFill/>
        </p:spPr>
      </p:pic>
      <p:pic>
        <p:nvPicPr>
          <p:cNvPr id="14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212976"/>
            <a:ext cx="2016224" cy="952500"/>
          </a:xfrm>
          <a:prstGeom prst="rect">
            <a:avLst/>
          </a:prstGeom>
          <a:noFill/>
        </p:spPr>
      </p:pic>
      <p:pic>
        <p:nvPicPr>
          <p:cNvPr id="15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276872"/>
            <a:ext cx="2016224" cy="952500"/>
          </a:xfrm>
          <a:prstGeom prst="rect">
            <a:avLst/>
          </a:prstGeom>
          <a:noFill/>
        </p:spPr>
      </p:pic>
      <p:pic>
        <p:nvPicPr>
          <p:cNvPr id="16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268760"/>
            <a:ext cx="2016224" cy="952500"/>
          </a:xfrm>
          <a:prstGeom prst="rect">
            <a:avLst/>
          </a:prstGeom>
          <a:noFill/>
        </p:spPr>
      </p:pic>
      <p:pic>
        <p:nvPicPr>
          <p:cNvPr id="17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157192"/>
            <a:ext cx="2016224" cy="952500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/>
        </p:nvGrpSpPr>
        <p:grpSpPr>
          <a:xfrm>
            <a:off x="291532" y="1772816"/>
            <a:ext cx="1620688" cy="1656184"/>
            <a:chOff x="-2196752" y="2226642"/>
            <a:chExt cx="2124744" cy="2118367"/>
          </a:xfrm>
        </p:grpSpPr>
        <p:pic>
          <p:nvPicPr>
            <p:cNvPr id="21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-1896749" y="2913698"/>
              <a:ext cx="1599707" cy="106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ИВКА-</a:t>
              </a:r>
            </a:p>
            <a:p>
              <a:pPr algn="ctr"/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Б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УРКА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</p:grpSpPr>
        <p:pic>
          <p:nvPicPr>
            <p:cNvPr id="24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25" name="TextBox 24"/>
            <p:cNvSpPr txBox="1"/>
            <p:nvPr/>
          </p:nvSpPr>
          <p:spPr>
            <a:xfrm>
              <a:off x="-1960079" y="2821595"/>
              <a:ext cx="1650145" cy="106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В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ЕЩАЯ</a:t>
              </a:r>
            </a:p>
            <a:p>
              <a:pPr algn="ctr"/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АУРКА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94523" y="3861048"/>
            <a:ext cx="1757198" cy="1728192"/>
            <a:chOff x="-2196752" y="2226642"/>
            <a:chExt cx="2124744" cy="2118367"/>
          </a:xfrm>
        </p:grpSpPr>
        <p:pic>
          <p:nvPicPr>
            <p:cNvPr id="27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-2074611" y="3021030"/>
              <a:ext cx="1770055" cy="565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ЕЧУРКА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30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-2343612" y="3055568"/>
              <a:ext cx="2106182" cy="590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</a:t>
              </a:r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НЕГУРКА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32" name="Прямоугольник 31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55776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1520" y="3919918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hlinkClick r:id="" action="ppaction://hlinkshowjump?jump=nextslide">
              <a:snd r:embed="rId6" name="7 РИНГТОН.wav"/>
            </a:hlinkClick>
          </p:cNvPr>
          <p:cNvSpPr/>
          <p:nvPr/>
        </p:nvSpPr>
        <p:spPr>
          <a:xfrm>
            <a:off x="2483768" y="1772816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K:\ИНТЕРАКТИВНАЯ МОЗАИКА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4000" cy="6943726"/>
          </a:xfrm>
          <a:prstGeom prst="rect">
            <a:avLst/>
          </a:prstGeom>
          <a:noFill/>
        </p:spPr>
      </p:pic>
      <p:pic>
        <p:nvPicPr>
          <p:cNvPr id="3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2656"/>
            <a:ext cx="857250" cy="1428750"/>
          </a:xfrm>
          <a:prstGeom prst="rect">
            <a:avLst/>
          </a:prstGeom>
          <a:noFill/>
        </p:spPr>
      </p:pic>
      <p:pic>
        <p:nvPicPr>
          <p:cNvPr id="5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4664"/>
            <a:ext cx="857250" cy="1428750"/>
          </a:xfrm>
          <a:prstGeom prst="rect">
            <a:avLst/>
          </a:prstGeom>
          <a:noFill/>
        </p:spPr>
      </p:pic>
      <p:pic>
        <p:nvPicPr>
          <p:cNvPr id="8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32656"/>
            <a:ext cx="857250" cy="1428750"/>
          </a:xfrm>
          <a:prstGeom prst="rect">
            <a:avLst/>
          </a:prstGeom>
          <a:noFill/>
        </p:spPr>
      </p:pic>
      <p:pic>
        <p:nvPicPr>
          <p:cNvPr id="10" name="Picture 9" descr="C:\Users\лариса\YandexDisk\Скриншоты\РАСКРАСКИ\дед мороз\дед 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88840"/>
            <a:ext cx="2244034" cy="2744320"/>
          </a:xfrm>
          <a:prstGeom prst="rect">
            <a:avLst/>
          </a:prstGeom>
          <a:noFill/>
        </p:spPr>
      </p:pic>
      <p:pic>
        <p:nvPicPr>
          <p:cNvPr id="7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20688"/>
            <a:ext cx="857250" cy="1428750"/>
          </a:xfrm>
          <a:prstGeom prst="rect">
            <a:avLst/>
          </a:prstGeom>
          <a:noFill/>
        </p:spPr>
      </p:pic>
      <p:pic>
        <p:nvPicPr>
          <p:cNvPr id="6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5229200"/>
            <a:ext cx="857250" cy="1428750"/>
          </a:xfrm>
          <a:prstGeom prst="rect">
            <a:avLst/>
          </a:prstGeom>
          <a:noFill/>
        </p:spPr>
      </p:pic>
      <p:pic>
        <p:nvPicPr>
          <p:cNvPr id="13" name="Picture 9" descr="C:\Users\лариса\YandexDisk\Скриншоты\РАСКРАСКИ\дед мороз\дед 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552" y="2132856"/>
            <a:ext cx="1262937" cy="1544497"/>
          </a:xfrm>
          <a:prstGeom prst="rect">
            <a:avLst/>
          </a:prstGeom>
          <a:noFill/>
        </p:spPr>
      </p:pic>
      <p:pic>
        <p:nvPicPr>
          <p:cNvPr id="14" name="Picture 9" descr="C:\Users\лариса\YandexDisk\Скриншоты\РАСКРАСКИ\дед мороз\дед 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99992" y="1772816"/>
            <a:ext cx="936104" cy="1144800"/>
          </a:xfrm>
          <a:prstGeom prst="rect">
            <a:avLst/>
          </a:prstGeom>
          <a:noFill/>
        </p:spPr>
      </p:pic>
      <p:pic>
        <p:nvPicPr>
          <p:cNvPr id="4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85184"/>
            <a:ext cx="857250" cy="14287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sndAc>
      <p:stSnd>
        <p:snd r:embed="rId2" name="Российский_дед_мороз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204 L -0.08733 -0.00972 C -0.10382 -0.01482 -0.12726 -0.01528 -0.15156 -0.01019 C -0.17934 -0.00417 -0.20052 0.00694 -0.21545 0.01852 L -0.28507 0.07014 " pathEditMode="relative" rAng="10253571" ptsTypes="FffFF">
                                      <p:cBhvr>
                                        <p:cTn id="1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0.04635 0.00602 C 0.05642 0.00764 0.07048 0.01157 0.08559 0.01782 C 0.10104 0.02523 0.11423 0.03125 0.12257 0.03727 L 0.16458 0.06805 " pathEditMode="relative" rAng="1041241" ptsTypes="FffFF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2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4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10416 C 0.00399 0.11041 0.01024 0.11643 0.01701 0.11805 C 0.02378 0.11967 0.03038 0.11689 0.03333 0.11157 C 0.03542 0.11805 0.04062 0.12361 0.04757 0.12546 C 0.05451 0.12708 0.06094 0.12407 0.06371 0.11898 C 0.0658 0.12523 0.07118 0.13101 0.07795 0.13264 C 0.08507 0.13449 0.09253 0.13171 0.09514 0.12662 C 0.09635 0.13264 0.10173 0.13842 0.10955 0.14027 C 0.11545 0.14166 0.12292 0.13912 0.12569 0.13379 C 0.12691 0.14004 0.13316 0.14606 0.1401 0.14768 C 0.14687 0.1493 0.15347 0.14652 0.15625 0.1412 C 0.15833 0.14768 0.16354 0.15347 0.17066 0.15509 C 0.17743 0.15671 0.18403 0.15393 0.18767 0.14884 C 0.18871 0.15486 0.19427 0.16064 0.20104 0.1625 C 0.20798 0.16412 0.21545 0.16134 0.21805 0.15625 C 0.21944 0.16226 0.22482 0.16805 0.23264 0.1699 C 0.23941 0.17176 0.24583 0.16875 0.24861 0.16342 " pathEditMode="relative" rAng="618290" ptsTypes="fffffffffffffffff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6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s017.radikal.ru/i441/1212/56/034c4905447e.jpg"/>
          <p:cNvPicPr>
            <a:picLocks noChangeAspect="1" noChangeArrowheads="1"/>
          </p:cNvPicPr>
          <p:nvPr/>
        </p:nvPicPr>
        <p:blipFill>
          <a:blip r:embed="rId2" cstate="print"/>
          <a:srcRect b="527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57250" cy="1428750"/>
          </a:xfrm>
          <a:prstGeom prst="rect">
            <a:avLst/>
          </a:prstGeom>
          <a:noFill/>
        </p:spPr>
      </p:pic>
      <p:pic>
        <p:nvPicPr>
          <p:cNvPr id="5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2656"/>
            <a:ext cx="857250" cy="1428750"/>
          </a:xfrm>
          <a:prstGeom prst="rect">
            <a:avLst/>
          </a:prstGeom>
          <a:noFill/>
        </p:spPr>
      </p:pic>
      <p:pic>
        <p:nvPicPr>
          <p:cNvPr id="7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260648"/>
            <a:ext cx="857250" cy="1428750"/>
          </a:xfrm>
          <a:prstGeom prst="rect">
            <a:avLst/>
          </a:prstGeom>
          <a:noFill/>
        </p:spPr>
      </p:pic>
      <p:pic>
        <p:nvPicPr>
          <p:cNvPr id="8" name="Picture 4" descr="http://www.gif-paradies.de/gifs/gemischtes/floaties/gemischt/floaties_gemischt_0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04664"/>
            <a:ext cx="857250" cy="1428750"/>
          </a:xfrm>
          <a:prstGeom prst="rect">
            <a:avLst/>
          </a:prstGeom>
          <a:noFill/>
        </p:spPr>
      </p:pic>
      <p:pic>
        <p:nvPicPr>
          <p:cNvPr id="10" name="Picture 9" descr="C:\Users\лариса\YandexDisk\Скриншоты\РАСКРАСКИ\дед мороз\дед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996952"/>
            <a:ext cx="2676082" cy="3272689"/>
          </a:xfrm>
          <a:prstGeom prst="rect">
            <a:avLst/>
          </a:prstGeom>
          <a:noFill/>
        </p:spPr>
      </p:pic>
      <p:pic>
        <p:nvPicPr>
          <p:cNvPr id="12" name="Picture 6" descr="http://www.photoartopia.com/animation-christmas/11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412776"/>
            <a:ext cx="2657135" cy="3960440"/>
          </a:xfrm>
          <a:prstGeom prst="rect">
            <a:avLst/>
          </a:prstGeom>
          <a:noFill/>
        </p:spPr>
      </p:pic>
      <p:pic>
        <p:nvPicPr>
          <p:cNvPr id="13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149080"/>
            <a:ext cx="2016224" cy="952500"/>
          </a:xfrm>
          <a:prstGeom prst="rect">
            <a:avLst/>
          </a:prstGeom>
          <a:noFill/>
        </p:spPr>
      </p:pic>
      <p:pic>
        <p:nvPicPr>
          <p:cNvPr id="14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924944"/>
            <a:ext cx="2016224" cy="952500"/>
          </a:xfrm>
          <a:prstGeom prst="rect">
            <a:avLst/>
          </a:prstGeom>
          <a:noFill/>
        </p:spPr>
      </p:pic>
      <p:pic>
        <p:nvPicPr>
          <p:cNvPr id="15" name="Picture 4" descr="http://s2.rimg.info/23d521ce9638a5b21a92d05748ca0dd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844824"/>
            <a:ext cx="1080120" cy="9525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51520" y="1412776"/>
            <a:ext cx="5811206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28575">
                  <a:solidFill>
                    <a:srgbClr val="00B0F0"/>
                  </a:solidFill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 Новым годом!</a:t>
            </a:r>
            <a:endParaRPr lang="ru-RU" sz="7200" b="1" dirty="0">
              <a:ln w="28575">
                <a:solidFill>
                  <a:srgbClr val="00B0F0"/>
                </a:solidFill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http://img-fotki.yandex.ru/get/12/anny-raduga.1/0_72b9_30e50d0c_XL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492896"/>
            <a:ext cx="1721197" cy="2386119"/>
          </a:xfrm>
          <a:prstGeom prst="rect">
            <a:avLst/>
          </a:prstGeom>
          <a:noFill/>
        </p:spPr>
      </p:pic>
      <p:pic>
        <p:nvPicPr>
          <p:cNvPr id="18" name="Picture 2" descr="http://img-fotki.yandex.ru/get/12/anny-raduga.1/0_72b9_30e50d0c_XL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2564904"/>
            <a:ext cx="1721197" cy="2386119"/>
          </a:xfrm>
          <a:prstGeom prst="rect">
            <a:avLst/>
          </a:prstGeom>
          <a:noFill/>
        </p:spPr>
      </p:pic>
      <p:sp>
        <p:nvSpPr>
          <p:cNvPr id="19" name="Умножение 18">
            <a:hlinkClick r:id="" action="ppaction://hlinkshowjump?jump=endshow"/>
          </p:cNvPr>
          <p:cNvSpPr/>
          <p:nvPr/>
        </p:nvSpPr>
        <p:spPr>
          <a:xfrm>
            <a:off x="8244408" y="6093296"/>
            <a:ext cx="648072" cy="576064"/>
          </a:xfrm>
          <a:prstGeom prst="mathMultiply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9" descr="C:\Users\лариса\YandexDisk\Скриншоты\РАСКРАСКИ\дед мороз\дед .png"/>
          <p:cNvPicPr>
            <a:picLocks noChangeAspect="1" noChangeArrowheads="1"/>
          </p:cNvPicPr>
          <p:nvPr/>
        </p:nvPicPr>
        <p:blipFill>
          <a:blip r:embed="rId8" cstate="print">
            <a:lum contrast="10000"/>
          </a:blip>
          <a:stretch>
            <a:fillRect/>
          </a:stretch>
        </p:blipFill>
        <p:spPr bwMode="auto">
          <a:xfrm flipH="1">
            <a:off x="5868144" y="3645024"/>
            <a:ext cx="1529879" cy="22988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56792"/>
            <a:ext cx="849694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u="sng" dirty="0" smtClean="0">
                <a:hlinkClick r:id="rId2"/>
              </a:rPr>
              <a:t>http://www.my-test.ru/to-test/for-people161.html</a:t>
            </a:r>
            <a:r>
              <a:rPr lang="ru-RU" sz="1400" b="1" i="1" dirty="0" smtClean="0"/>
              <a:t> </a:t>
            </a:r>
            <a:r>
              <a:rPr lang="ru-RU" sz="1400" dirty="0" smtClean="0"/>
              <a:t> викторина, автор Элла </a:t>
            </a:r>
            <a:r>
              <a:rPr lang="ru-RU" sz="1400" dirty="0" smtClean="0"/>
              <a:t>Кант</a:t>
            </a:r>
            <a:endParaRPr lang="ru-RU" sz="1400" dirty="0" smtClean="0">
              <a:hlinkClick r:id="rId3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3"/>
              </a:rPr>
              <a:t>http</a:t>
            </a:r>
            <a:r>
              <a:rPr lang="en-US" sz="1400" dirty="0" smtClean="0">
                <a:hlinkClick r:id="rId3"/>
              </a:rPr>
              <a:t>://img-fotki.yandex.ru/get/4525/102699435.475/0_75ef8_c7ad5121_XL.jpg</a:t>
            </a:r>
            <a:r>
              <a:rPr lang="ru-RU" sz="1400" dirty="0" smtClean="0"/>
              <a:t>  фон</a:t>
            </a:r>
          </a:p>
          <a:p>
            <a:pPr>
              <a:lnSpc>
                <a:spcPct val="150000"/>
              </a:lnSpc>
            </a:pPr>
            <a:r>
              <a:rPr lang="en-US" sz="1400" u="sng" dirty="0" smtClean="0">
                <a:hlinkClick r:id="rId4"/>
              </a:rPr>
              <a:t>http</a:t>
            </a:r>
            <a:r>
              <a:rPr lang="ru-RU" sz="1400" u="sng" dirty="0" smtClean="0">
                <a:hlinkClick r:id="rId4"/>
              </a:rPr>
              <a:t>://</a:t>
            </a:r>
            <a:r>
              <a:rPr lang="en-US" sz="1400" u="sng" dirty="0" smtClean="0">
                <a:hlinkClick r:id="rId4"/>
              </a:rPr>
              <a:t>s</a:t>
            </a:r>
            <a:r>
              <a:rPr lang="ru-RU" sz="1400" u="sng" dirty="0" smtClean="0">
                <a:hlinkClick r:id="rId4"/>
              </a:rPr>
              <a:t>2.</a:t>
            </a:r>
            <a:r>
              <a:rPr lang="en-US" sz="1400" u="sng" dirty="0" err="1" smtClean="0">
                <a:hlinkClick r:id="rId4"/>
              </a:rPr>
              <a:t>rimg</a:t>
            </a:r>
            <a:r>
              <a:rPr lang="ru-RU" sz="1400" u="sng" dirty="0" smtClean="0">
                <a:hlinkClick r:id="rId4"/>
              </a:rPr>
              <a:t>.</a:t>
            </a:r>
            <a:r>
              <a:rPr lang="en-US" sz="1400" u="sng" dirty="0" smtClean="0">
                <a:hlinkClick r:id="rId4"/>
              </a:rPr>
              <a:t>info</a:t>
            </a:r>
            <a:r>
              <a:rPr lang="ru-RU" sz="1400" u="sng" dirty="0" smtClean="0">
                <a:hlinkClick r:id="rId4"/>
              </a:rPr>
              <a:t>/23</a:t>
            </a:r>
            <a:r>
              <a:rPr lang="en-US" sz="1400" u="sng" dirty="0" smtClean="0">
                <a:hlinkClick r:id="rId4"/>
              </a:rPr>
              <a:t>d</a:t>
            </a:r>
            <a:r>
              <a:rPr lang="ru-RU" sz="1400" u="sng" dirty="0" smtClean="0">
                <a:hlinkClick r:id="rId4"/>
              </a:rPr>
              <a:t>521</a:t>
            </a:r>
            <a:r>
              <a:rPr lang="en-US" sz="1400" u="sng" dirty="0" err="1" smtClean="0">
                <a:hlinkClick r:id="rId4"/>
              </a:rPr>
              <a:t>ce</a:t>
            </a:r>
            <a:r>
              <a:rPr lang="ru-RU" sz="1400" u="sng" dirty="0" smtClean="0">
                <a:hlinkClick r:id="rId4"/>
              </a:rPr>
              <a:t>9638</a:t>
            </a:r>
            <a:r>
              <a:rPr lang="en-US" sz="1400" u="sng" dirty="0" smtClean="0">
                <a:hlinkClick r:id="rId4"/>
              </a:rPr>
              <a:t>a</a:t>
            </a:r>
            <a:r>
              <a:rPr lang="ru-RU" sz="1400" u="sng" dirty="0" smtClean="0">
                <a:hlinkClick r:id="rId4"/>
              </a:rPr>
              <a:t>5</a:t>
            </a:r>
            <a:r>
              <a:rPr lang="en-US" sz="1400" u="sng" dirty="0" smtClean="0">
                <a:hlinkClick r:id="rId4"/>
              </a:rPr>
              <a:t>b</a:t>
            </a:r>
            <a:r>
              <a:rPr lang="ru-RU" sz="1400" u="sng" dirty="0" smtClean="0">
                <a:hlinkClick r:id="rId4"/>
              </a:rPr>
              <a:t>21</a:t>
            </a:r>
            <a:r>
              <a:rPr lang="en-US" sz="1400" u="sng" dirty="0" smtClean="0">
                <a:hlinkClick r:id="rId4"/>
              </a:rPr>
              <a:t>a</a:t>
            </a:r>
            <a:r>
              <a:rPr lang="ru-RU" sz="1400" u="sng" dirty="0" smtClean="0">
                <a:hlinkClick r:id="rId4"/>
              </a:rPr>
              <a:t>92</a:t>
            </a:r>
            <a:r>
              <a:rPr lang="en-US" sz="1400" u="sng" dirty="0" smtClean="0">
                <a:hlinkClick r:id="rId4"/>
              </a:rPr>
              <a:t>d</a:t>
            </a:r>
            <a:r>
              <a:rPr lang="ru-RU" sz="1400" u="sng" dirty="0" smtClean="0">
                <a:hlinkClick r:id="rId4"/>
              </a:rPr>
              <a:t>05748</a:t>
            </a:r>
            <a:r>
              <a:rPr lang="en-US" sz="1400" u="sng" dirty="0" smtClean="0">
                <a:hlinkClick r:id="rId4"/>
              </a:rPr>
              <a:t>ca</a:t>
            </a:r>
            <a:r>
              <a:rPr lang="ru-RU" sz="1400" u="sng" dirty="0" smtClean="0">
                <a:hlinkClick r:id="rId4"/>
              </a:rPr>
              <a:t>0</a:t>
            </a:r>
            <a:r>
              <a:rPr lang="en-US" sz="1400" u="sng" dirty="0" err="1" smtClean="0">
                <a:hlinkClick r:id="rId4"/>
              </a:rPr>
              <a:t>dd</a:t>
            </a:r>
            <a:r>
              <a:rPr lang="ru-RU" sz="1400" u="sng" dirty="0" smtClean="0">
                <a:hlinkClick r:id="rId4"/>
              </a:rPr>
              <a:t>7.</a:t>
            </a:r>
            <a:r>
              <a:rPr lang="en-US" sz="1400" u="sng" dirty="0" smtClean="0">
                <a:hlinkClick r:id="rId4"/>
              </a:rPr>
              <a:t>gif</a:t>
            </a:r>
            <a:r>
              <a:rPr lang="ru-RU" sz="1400" dirty="0" smtClean="0"/>
              <a:t> блеск </a:t>
            </a:r>
            <a:r>
              <a:rPr lang="ru-RU" sz="1400" dirty="0" err="1" smtClean="0"/>
              <a:t>анимашка</a:t>
            </a:r>
            <a:r>
              <a:rPr lang="ru-RU" sz="14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ru-RU" sz="1400" u="sng" dirty="0" smtClean="0">
                <a:hlinkClick r:id="rId5"/>
              </a:rPr>
              <a:t>http://mistergid.ru/image/upload/2011-08-07/330026694634_rrrsrrrrryor-034.jpg</a:t>
            </a:r>
            <a:r>
              <a:rPr lang="ru-RU" sz="1400" dirty="0" smtClean="0"/>
              <a:t> дед картинка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6"/>
              </a:rPr>
              <a:t>http</a:t>
            </a:r>
            <a:r>
              <a:rPr lang="en-US" sz="1400" dirty="0" smtClean="0">
                <a:hlinkClick r:id="rId6"/>
              </a:rPr>
              <a:t>://www.gif-paradies.de/gifs/gemischtes/floaties/gemischt/floaties_gemischt_0038.gif</a:t>
            </a:r>
            <a:r>
              <a:rPr lang="ru-RU" sz="1400" dirty="0" smtClean="0"/>
              <a:t> салют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7"/>
              </a:rPr>
              <a:t>http://www.photoartopia.com/animation-christmas/1177.gif</a:t>
            </a:r>
            <a:r>
              <a:rPr lang="ru-RU" sz="1400" dirty="0" smtClean="0"/>
              <a:t> елочка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8"/>
              </a:rPr>
              <a:t>https://img-fotki.yandex.ru/get/17911/134091466.1fd/0_10e253_a0161be7_orig</a:t>
            </a:r>
            <a:r>
              <a:rPr lang="ru-RU" sz="1400" dirty="0" smtClean="0"/>
              <a:t> </a:t>
            </a:r>
            <a:r>
              <a:rPr lang="en-US" sz="1400" dirty="0" smtClean="0"/>
              <a:t> </a:t>
            </a:r>
            <a:r>
              <a:rPr lang="ru-RU" sz="1400" dirty="0" smtClean="0"/>
              <a:t> зимний  фон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9"/>
              </a:rPr>
              <a:t>http://goo.gl/T6Zalc</a:t>
            </a:r>
            <a:r>
              <a:rPr lang="ru-RU" sz="1400" dirty="0" smtClean="0"/>
              <a:t>  песня Российский дед мороз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10"/>
              </a:rPr>
              <a:t>http://statusram.ru/images/stories/animation/vrema-goda/01.gif</a:t>
            </a:r>
            <a:r>
              <a:rPr lang="ru-RU" sz="1400" dirty="0" smtClean="0"/>
              <a:t>  снежинка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11"/>
              </a:rPr>
              <a:t>http://s017.radikal.ru/i441/1212/56/034c4905447e.jpg</a:t>
            </a:r>
            <a:r>
              <a:rPr lang="ru-RU" sz="1400" dirty="0" smtClean="0"/>
              <a:t>  фоны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hlinkClick r:id="rId12"/>
              </a:rPr>
              <a:t>http://img-fotki.yandex.ru/get/12/anny-raduga.1/0_72b9_30e50d0c_XL</a:t>
            </a:r>
            <a:r>
              <a:rPr lang="ru-RU" sz="1400" dirty="0" smtClean="0"/>
              <a:t>  </a:t>
            </a:r>
            <a:r>
              <a:rPr lang="ru-RU" sz="1400" dirty="0" smtClean="0"/>
              <a:t>салют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cs typeface="Times New Roman" pitchFamily="18" charset="0"/>
              </a:rPr>
              <a:t>Звуковые файлы </a:t>
            </a:r>
            <a:r>
              <a:rPr lang="ru-RU" sz="1400" b="1" dirty="0" smtClean="0">
                <a:cs typeface="Times New Roman" pitchFamily="18" charset="0"/>
              </a:rPr>
              <a:t>обработаны </a:t>
            </a:r>
            <a:r>
              <a:rPr lang="ru-RU" sz="1400" b="1" dirty="0" smtClean="0">
                <a:cs typeface="Times New Roman" pitchFamily="18" charset="0"/>
              </a:rPr>
              <a:t>в программе </a:t>
            </a:r>
            <a:r>
              <a:rPr lang="ru-RU" sz="1400" b="1" dirty="0" err="1" smtClean="0">
                <a:cs typeface="Times New Roman" pitchFamily="18" charset="0"/>
              </a:rPr>
              <a:t>Audacity</a:t>
            </a:r>
            <a:endParaRPr lang="ru-RU" sz="1400" b="1" dirty="0" smtClean="0">
              <a:cs typeface="Times New Roman" pitchFamily="18" charset="0"/>
            </a:endParaRPr>
          </a:p>
          <a:p>
            <a:endParaRPr lang="ru-RU" sz="1400" dirty="0" smtClean="0"/>
          </a:p>
        </p:txBody>
      </p:sp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8244408" y="620688"/>
            <a:ext cx="648072" cy="576064"/>
          </a:xfrm>
          <a:prstGeom prst="mathMultiply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>
            <a:hlinkClick r:id="" action="ppaction://hlinkshowjump?jump=firstslide"/>
          </p:cNvPr>
          <p:cNvSpPr/>
          <p:nvPr/>
        </p:nvSpPr>
        <p:spPr>
          <a:xfrm>
            <a:off x="8244408" y="5805264"/>
            <a:ext cx="720080" cy="4320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8717" y="692696"/>
            <a:ext cx="64265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источники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K:\ИНТЕРАКТИВНАЯ МОЗАИКА\снегурочка.pn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79512" y="1268760"/>
            <a:ext cx="2973904" cy="446872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4860032" y="6093296"/>
            <a:ext cx="2016224" cy="4320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0">
                  <a:solidFill>
                    <a:srgbClr val="0070C0"/>
                  </a:solidFill>
                </a:ln>
                <a:latin typeface="AGCooperCyr" pitchFamily="34" charset="0"/>
              </a:rPr>
              <a:t>НАЧАТЬ</a:t>
            </a:r>
            <a:endParaRPr lang="ru-RU" sz="2400" b="1" dirty="0">
              <a:ln w="19050">
                <a:solidFill>
                  <a:srgbClr val="0070C0"/>
                </a:solidFill>
              </a:ln>
              <a:latin typeface="AGCooperCyr" pitchFamily="34" charset="0"/>
            </a:endParaRPr>
          </a:p>
        </p:txBody>
      </p:sp>
      <p:pic>
        <p:nvPicPr>
          <p:cNvPr id="5" name="Рисунок 4" descr="мозаика 1.png"/>
          <p:cNvPicPr>
            <a:picLocks noChangeAspect="1"/>
          </p:cNvPicPr>
          <p:nvPr/>
        </p:nvPicPr>
        <p:blipFill>
          <a:blip r:embed="rId3" cstate="print"/>
          <a:srcRect l="2362" t="3699" r="2351" b="8757"/>
          <a:stretch>
            <a:fillRect/>
          </a:stretch>
        </p:blipFill>
        <p:spPr>
          <a:xfrm>
            <a:off x="3096344" y="548680"/>
            <a:ext cx="5868144" cy="561662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4923" y="1268761"/>
            <a:ext cx="3819525" cy="4752975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188640"/>
            <a:ext cx="46805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 новый год она не спит,</a:t>
            </a:r>
            <a:endParaRPr kumimoji="0" lang="ru-RU" sz="2400" b="1" i="0" u="none" strike="noStrike" normalizeH="0" baseline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А игрушками блестит,</a:t>
            </a:r>
            <a:endParaRPr kumimoji="0" lang="ru-RU" sz="2400" b="1" i="0" u="none" strike="noStrike" normalizeH="0" baseline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Весь наряд в иголочках,</a:t>
            </a:r>
            <a:endParaRPr kumimoji="0" lang="ru-RU" sz="2400" b="1" i="0" u="none" strike="noStrike" normalizeH="0" baseline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Кто же это?...</a:t>
            </a:r>
            <a:endParaRPr kumimoji="0" lang="ru-RU" sz="2400" b="1" i="0" u="none" strike="noStrike" normalizeH="0" baseline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56036" y="1772816"/>
            <a:ext cx="1795684" cy="1656184"/>
            <a:chOff x="-2243288" y="2226642"/>
            <a:chExt cx="2354166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0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-2243288" y="3055568"/>
              <a:ext cx="2354166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ЗАКОЛОЧКА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3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-2108674" y="3055568"/>
              <a:ext cx="1942262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ПОЛОЧКА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94522" y="3861048"/>
            <a:ext cx="1829206" cy="1728192"/>
            <a:chOff x="-2196752" y="2226642"/>
            <a:chExt cx="221181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6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-2128949" y="3055568"/>
              <a:ext cx="2144011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ИГОЛОЧКА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555776" y="1844824"/>
            <a:ext cx="1732708" cy="1656184"/>
            <a:chOff x="-2343612" y="2226642"/>
            <a:chExt cx="227160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343612" y="2226642"/>
              <a:ext cx="2271604" cy="2118367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-2060402" y="3055568"/>
              <a:ext cx="1656449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ЁЛОЧКА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1" name="Прямоугольник 20">
            <a:hlinkClick r:id="" action="ppaction://hlinkshowjump?jump=nextslide">
              <a:snd r:embed="rId4" name="7 РИНГТОН.wav"/>
            </a:hlinkClick>
          </p:cNvPr>
          <p:cNvSpPr/>
          <p:nvPr/>
        </p:nvSpPr>
        <p:spPr>
          <a:xfrm>
            <a:off x="2555776" y="1916832"/>
            <a:ext cx="1656184" cy="144016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1520" y="3933056"/>
            <a:ext cx="1728192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55776" y="3933056"/>
            <a:ext cx="1800200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" action="ppaction://noaction">
              <a:snd r:embed="rId5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288620"/>
            <a:ext cx="3819525" cy="4713256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51520" y="188641"/>
            <a:ext cx="5040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 вчера у самой елки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По тропинке шли иголки,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Но детей не проведешь,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Дети знают - это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91532" y="1772816"/>
            <a:ext cx="1620688" cy="1656184"/>
            <a:chOff x="-2196752" y="2226642"/>
            <a:chExt cx="212474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0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-1682787" y="3055568"/>
              <a:ext cx="1074317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НОЖ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3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-2007632" y="3055568"/>
              <a:ext cx="1746817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СТОРОЖ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94522" y="3861048"/>
            <a:ext cx="1757198" cy="1728192"/>
            <a:chOff x="-2196752" y="2226642"/>
            <a:chExt cx="212474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6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-1552192" y="3055568"/>
              <a:ext cx="727249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ЁЖ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555776" y="1772816"/>
            <a:ext cx="1732708" cy="1656184"/>
            <a:chOff x="-2343612" y="2226642"/>
            <a:chExt cx="227160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343612" y="2226642"/>
              <a:ext cx="2271604" cy="2118367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-2019523" y="3055568"/>
              <a:ext cx="1563980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ДОЖДЬ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3861048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51520" y="3861048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179512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09534"/>
            <a:ext cx="3819525" cy="467142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9512" y="116632"/>
            <a:ext cx="51845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Мчит зима в своей повозке,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Что желтеет у березки?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Присмотритесь, это птичка?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 зовут ее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6036" y="1772816"/>
            <a:ext cx="1784463" cy="1656184"/>
            <a:chOff x="-2243288" y="2226642"/>
            <a:chExt cx="2339456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243288" y="3055568"/>
              <a:ext cx="2339456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БРУСНИЧКА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-2108674" y="3055568"/>
              <a:ext cx="1933856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СИНИЧКА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51520" y="3861048"/>
            <a:ext cx="1949573" cy="1728192"/>
            <a:chOff x="-2248749" y="2226642"/>
            <a:chExt cx="2357358" cy="211836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-2248749" y="3055568"/>
              <a:ext cx="2357358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ЭЛЕКТРИЧКА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154805" y="3055568"/>
              <a:ext cx="1681667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СПИЧКА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483768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555776" y="3861048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280554"/>
            <a:ext cx="3819525" cy="4729386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188641"/>
            <a:ext cx="55446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Спит зимой мохнатый зверь,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Окна он закрыл и дверь,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Мама спит с сынишкой,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Лежебоки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6036" y="1772816"/>
            <a:ext cx="1686680" cy="1656184"/>
            <a:chOff x="-2243288" y="2226642"/>
            <a:chExt cx="2211261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243288" y="3055568"/>
              <a:ext cx="2211261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БРАТИШКИ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83331" cy="1656184"/>
            <a:chOff x="-2196752" y="2226642"/>
            <a:chExt cx="2206871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2108674" y="3055568"/>
              <a:ext cx="2118793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СЫНИШКИ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2" y="3861048"/>
            <a:ext cx="1757198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2113424" y="3055568"/>
              <a:ext cx="2041416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ВРУНИШКИ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154805" y="3055568"/>
              <a:ext cx="1589199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МИШКИ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411760" y="1772816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14214"/>
            <a:ext cx="3819525" cy="4662066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9512" y="44624"/>
            <a:ext cx="51845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Кто встречает Новый год,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Водит с нами хоровод?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Любят снег морозных дней,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Выбирай среди зверей!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6036" y="1772816"/>
            <a:ext cx="1678665" cy="1656184"/>
            <a:chOff x="-2243288" y="2226642"/>
            <a:chExt cx="2200753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243288" y="2871362"/>
              <a:ext cx="2200753" cy="1180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ЖИРАФЫ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БЕГЕМОТЫ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ЛЬВЫ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555776" y="3933056"/>
            <a:ext cx="1911101" cy="1656184"/>
            <a:chOff x="-2337693" y="2226642"/>
            <a:chExt cx="2505482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2337693" y="2781486"/>
              <a:ext cx="2505482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ЗМЕИ 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СКОРПИОНЫ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51520" y="3861048"/>
            <a:ext cx="1895071" cy="1728192"/>
            <a:chOff x="-2248749" y="2226642"/>
            <a:chExt cx="2291456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2248749" y="2932764"/>
              <a:ext cx="2291456" cy="792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КРОКОДИЛЫ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ОБЕЗЬЯНЫ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8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154805" y="2595054"/>
              <a:ext cx="1961172" cy="1535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ЗАЙЦЫ 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ЛИСЫ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МЕДВЕДИ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ВОЛКИ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400506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483768" y="1844824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15245"/>
            <a:ext cx="3819525" cy="4660007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188641"/>
            <a:ext cx="46805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Беленькая холка,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Убежал от волка,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Ну-ка, угадай-ка!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Это ж белый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1532" y="1772816"/>
            <a:ext cx="1620688" cy="1656184"/>
            <a:chOff x="-2196752" y="2226642"/>
            <a:chExt cx="2124744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1832651" y="3055568"/>
              <a:ext cx="1471512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МАЙКА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1908858" y="2965692"/>
              <a:ext cx="1648043" cy="826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ПТИЧЕК</a:t>
              </a:r>
            </a:p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СТАЙКА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3" y="3861048"/>
            <a:ext cx="1757197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1726332" y="3055568"/>
              <a:ext cx="1285480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ЗАЙКА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343612" y="3055568"/>
              <a:ext cx="2116690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НЕЗНАЙКА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483768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51520" y="3861048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YandexDisk\Скриншоты\РАСКРАСКИ\дед мороз\дед 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4923" y="1309534"/>
            <a:ext cx="3819525" cy="467142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1520" y="188641"/>
            <a:ext cx="46805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Милая мордашка,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Рыжая рубашка,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Первая в лесу краса,</a:t>
            </a:r>
          </a:p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Это хитрая ...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1532" y="1772816"/>
            <a:ext cx="1620688" cy="1656184"/>
            <a:chOff x="-2196752" y="2226642"/>
            <a:chExt cx="2124744" cy="2118367"/>
          </a:xfrm>
        </p:grpSpPr>
        <p:pic>
          <p:nvPicPr>
            <p:cNvPr id="9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-2047009" y="3055568"/>
              <a:ext cx="1900230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КОЛБАСА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63281" y="3933056"/>
            <a:ext cx="1620687" cy="1656184"/>
            <a:chOff x="-2196752" y="2226642"/>
            <a:chExt cx="2124744" cy="2118367"/>
          </a:xfrm>
        </p:grpSpPr>
        <p:pic>
          <p:nvPicPr>
            <p:cNvPr id="12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-1729727" y="3043683"/>
              <a:ext cx="1185701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КОСА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4523" y="3861048"/>
            <a:ext cx="1757197" cy="1728192"/>
            <a:chOff x="-2196752" y="2226642"/>
            <a:chExt cx="2124744" cy="2118367"/>
          </a:xfrm>
        </p:grpSpPr>
        <p:pic>
          <p:nvPicPr>
            <p:cNvPr id="15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96752" y="2226642"/>
              <a:ext cx="2124744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-1686075" y="3055568"/>
              <a:ext cx="1091649" cy="45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РОСА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483768" y="1772816"/>
            <a:ext cx="1804716" cy="1656184"/>
            <a:chOff x="-2438015" y="2226642"/>
            <a:chExt cx="2366007" cy="2118367"/>
          </a:xfrm>
        </p:grpSpPr>
        <p:pic>
          <p:nvPicPr>
            <p:cNvPr id="18" name="Picture 2" descr="http://statusram.ru/images/stories/animation/vrema-goda/0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438015" y="2226642"/>
              <a:ext cx="2366007" cy="2118367"/>
            </a:xfrm>
            <a:prstGeom prst="rect">
              <a:avLst/>
            </a:prstGeom>
            <a:noFill/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1853165" y="3055568"/>
              <a:ext cx="1208816" cy="472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n w="18415" cmpd="sng">
                    <a:solidFill>
                      <a:srgbClr val="002060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Black" pitchFamily="34" charset="0"/>
                </a:rPr>
                <a:t>ЛИСА</a:t>
              </a:r>
              <a:endParaRPr lang="ru-RU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20" name="Прямоугольник 19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1844824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1520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" action="ppaction://noaction">
              <a:snd r:embed="rId4" name="13 РИНГТОН.wav"/>
            </a:hlinkClick>
          </p:cNvPr>
          <p:cNvSpPr/>
          <p:nvPr/>
        </p:nvSpPr>
        <p:spPr>
          <a:xfrm>
            <a:off x="2555776" y="3933056"/>
            <a:ext cx="1872208" cy="158417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" action="ppaction://hlinkshowjump?jump=nextslide">
              <a:snd r:embed="rId5" name="7 РИНГТОН.wav"/>
            </a:hlinkClick>
          </p:cNvPr>
          <p:cNvSpPr/>
          <p:nvPr/>
        </p:nvSpPr>
        <p:spPr>
          <a:xfrm>
            <a:off x="2483768" y="1772816"/>
            <a:ext cx="1872208" cy="1656184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366</Words>
  <Application>Microsoft Office PowerPoint</Application>
  <PresentationFormat>Экран (4:3)</PresentationFormat>
  <Paragraphs>129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Лариса</cp:lastModifiedBy>
  <cp:revision>106</cp:revision>
  <dcterms:created xsi:type="dcterms:W3CDTF">2014-11-24T15:32:09Z</dcterms:created>
  <dcterms:modified xsi:type="dcterms:W3CDTF">2014-11-28T18:35:18Z</dcterms:modified>
</cp:coreProperties>
</file>