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60" r:id="rId4"/>
    <p:sldId id="261" r:id="rId5"/>
    <p:sldId id="259" r:id="rId6"/>
    <p:sldId id="25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20.07.2011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foto.ru/foto/river/bfoto_ru_1781.jpg" TargetMode="External"/><Relationship Id="rId2" Type="http://schemas.openxmlformats.org/officeDocument/2006/relationships/hyperlink" Target="http://www.bfoto.ru/foto/spring/bfoto_ru_453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i040.radikal.ru/1012/05/0ac8ea083a6d.jpg" TargetMode="External"/><Relationship Id="rId4" Type="http://schemas.openxmlformats.org/officeDocument/2006/relationships/hyperlink" Target="http://www.photogorky.ru/photos/2b7b0780af423dd260cb298dcc81df3d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3475" y="4653136"/>
            <a:ext cx="5637010" cy="882119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Беседа о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временах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года</a:t>
            </a:r>
          </a:p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1 класс</a:t>
            </a:r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182880" indent="0" algn="ctr"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Когда это бывает?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07704" y="404664"/>
            <a:ext cx="58326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Муниципальное общеобразовательное учреждение</a:t>
            </a:r>
          </a:p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Основная общеобразовательная школа №31 </a:t>
            </a:r>
          </a:p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Муниципального образования город-курорт Анапа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2081633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Лень Наталья Викторовна, 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учитель начальных классов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91880" y="6165304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2011 год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9487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21" t="4158" r="2693" b="4380"/>
          <a:stretch/>
        </p:blipFill>
        <p:spPr bwMode="auto">
          <a:xfrm>
            <a:off x="1101057" y="439658"/>
            <a:ext cx="7244267" cy="46455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3" name="TextBox 2"/>
          <p:cNvSpPr txBox="1"/>
          <p:nvPr/>
        </p:nvSpPr>
        <p:spPr>
          <a:xfrm>
            <a:off x="1475656" y="5373216"/>
            <a:ext cx="6408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Голубые, синие небо и ручьи.</a:t>
            </a:r>
          </a:p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В синих лужах плещутся стайкой воробьи.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52120" y="4005064"/>
            <a:ext cx="1944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3">
                    <a:lumMod val="75000"/>
                  </a:schemeClr>
                </a:solidFill>
              </a:rPr>
              <a:t>Весна</a:t>
            </a:r>
            <a:endParaRPr lang="ru-RU" sz="48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837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87623" y="476672"/>
            <a:ext cx="7035103" cy="42484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907704" y="5217660"/>
            <a:ext cx="58326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Лес и поле в зелени, синяя река.</a:t>
            </a:r>
          </a:p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Белые, пушистые в небе облака.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59632" y="764703"/>
            <a:ext cx="1656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3">
                    <a:lumMod val="75000"/>
                  </a:schemeClr>
                </a:solidFill>
              </a:rPr>
              <a:t>Лето</a:t>
            </a:r>
            <a:endParaRPr lang="ru-RU" sz="48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139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92642" y="538086"/>
            <a:ext cx="6883092" cy="43509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3" name="TextBox 2"/>
          <p:cNvSpPr txBox="1"/>
          <p:nvPr/>
        </p:nvSpPr>
        <p:spPr>
          <a:xfrm>
            <a:off x="1861880" y="5229200"/>
            <a:ext cx="55446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Золотые, тихие рощи и сады,</a:t>
            </a:r>
          </a:p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Нивы урожайные, спелые плоды.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59632" y="764703"/>
            <a:ext cx="1944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3">
                    <a:lumMod val="75000"/>
                  </a:schemeClr>
                </a:solidFill>
              </a:rPr>
              <a:t>Осень</a:t>
            </a:r>
            <a:endParaRPr lang="ru-RU" sz="48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398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040.radikal.ru/1012/05/0ac8ea083a6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1188" y="404664"/>
            <a:ext cx="6306465" cy="426136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3" name="TextBox 2"/>
          <p:cNvSpPr txBox="1"/>
          <p:nvPr/>
        </p:nvSpPr>
        <p:spPr>
          <a:xfrm>
            <a:off x="1677343" y="5080030"/>
            <a:ext cx="58614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Лес и поле белые, белые луга.</a:t>
            </a:r>
          </a:p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У осин заснеженных ветки , как рога.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94546" y="620688"/>
            <a:ext cx="17137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3">
                    <a:lumMod val="75000"/>
                  </a:schemeClr>
                </a:solidFill>
              </a:rPr>
              <a:t>Зима</a:t>
            </a:r>
            <a:endParaRPr lang="ru-RU" sz="48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0469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67544" y="620688"/>
            <a:ext cx="849694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Список использованных материалов, Интернет-ресурсов:</a:t>
            </a:r>
          </a:p>
          <a:p>
            <a:endParaRPr lang="ru-RU" dirty="0"/>
          </a:p>
          <a:p>
            <a:r>
              <a:rPr lang="ru-RU" dirty="0" smtClean="0"/>
              <a:t>Нетрадиционные уроки в начальной школе. </a:t>
            </a:r>
            <a:r>
              <a:rPr lang="ru-RU" dirty="0"/>
              <a:t>Часть 2</a:t>
            </a:r>
            <a:r>
              <a:rPr lang="ru-RU" dirty="0" smtClean="0"/>
              <a:t> / </a:t>
            </a:r>
            <a:r>
              <a:rPr lang="ru-RU" dirty="0"/>
              <a:t>С.В. </a:t>
            </a:r>
            <a:r>
              <a:rPr lang="ru-RU" dirty="0" err="1"/>
              <a:t>Кульневич</a:t>
            </a:r>
            <a:r>
              <a:rPr lang="ru-RU" dirty="0"/>
              <a:t>, Т.П. </a:t>
            </a:r>
            <a:r>
              <a:rPr lang="ru-RU" dirty="0" err="1" smtClean="0"/>
              <a:t>Лакоценина</a:t>
            </a:r>
            <a:r>
              <a:rPr lang="ru-RU" dirty="0" smtClean="0"/>
              <a:t>. – Ростов-на-Дону: Издательство «Учитель», 2002.</a:t>
            </a:r>
          </a:p>
          <a:p>
            <a:endParaRPr lang="ru-RU" dirty="0"/>
          </a:p>
          <a:p>
            <a:r>
              <a:rPr lang="ru-RU" dirty="0" smtClean="0"/>
              <a:t>Картинки: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Весна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www.bfoto.ru/foto/spring/bfoto_ru_453.jpg</a:t>
            </a:r>
            <a:endParaRPr lang="ru-RU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Лето </a:t>
            </a: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www.bfoto.ru/foto/river/bfoto_ru_1781.jpg</a:t>
            </a:r>
            <a:endParaRPr lang="ru-RU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Осень </a:t>
            </a:r>
            <a:r>
              <a:rPr lang="en-US" dirty="0" smtClean="0">
                <a:hlinkClick r:id="rId4"/>
              </a:rPr>
              <a:t>http</a:t>
            </a:r>
            <a:r>
              <a:rPr lang="en-US" dirty="0">
                <a:hlinkClick r:id="rId4"/>
              </a:rPr>
              <a:t>://</a:t>
            </a:r>
            <a:r>
              <a:rPr lang="en-US" dirty="0" smtClean="0">
                <a:hlinkClick r:id="rId4"/>
              </a:rPr>
              <a:t>www.photogorky.ru/photos/2b7b0780af423dd260cb298dcc81df3d.jpg</a:t>
            </a:r>
            <a:endParaRPr lang="ru-RU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Зима </a:t>
            </a:r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i040.radikal.ru/1012/05/0ac8ea083a6d.jpg</a:t>
            </a:r>
            <a:endParaRPr lang="ru-RU" dirty="0" smtClean="0"/>
          </a:p>
          <a:p>
            <a:endParaRPr lang="ru-RU" dirty="0"/>
          </a:p>
          <a:p>
            <a:r>
              <a:rPr lang="ru-RU" dirty="0"/>
              <a:t>Фон презентации из шаблонов </a:t>
            </a:r>
            <a:r>
              <a:rPr lang="ru-RU" dirty="0" err="1"/>
              <a:t>Microsoft</a:t>
            </a:r>
            <a:r>
              <a:rPr lang="ru-RU" dirty="0"/>
              <a:t> </a:t>
            </a:r>
            <a:r>
              <a:rPr lang="ru-RU" dirty="0" err="1"/>
              <a:t>PowerPoint</a:t>
            </a:r>
            <a:r>
              <a:rPr lang="ru-RU" dirty="0"/>
              <a:t> </a:t>
            </a:r>
            <a:r>
              <a:rPr lang="ru-RU" dirty="0" smtClean="0"/>
              <a:t>2010. 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8089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217</TotalTime>
  <Words>152</Words>
  <Application>Microsoft Office PowerPoint</Application>
  <PresentationFormat>Экран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Когда это бывает?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1</cp:lastModifiedBy>
  <cp:revision>12</cp:revision>
  <dcterms:modified xsi:type="dcterms:W3CDTF">2011-07-20T12:33:18Z</dcterms:modified>
</cp:coreProperties>
</file>