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3" r:id="rId3"/>
    <p:sldId id="264" r:id="rId4"/>
    <p:sldId id="274" r:id="rId5"/>
    <p:sldId id="273" r:id="rId6"/>
    <p:sldId id="272" r:id="rId7"/>
    <p:sldId id="262" r:id="rId8"/>
    <p:sldId id="270" r:id="rId9"/>
    <p:sldId id="271" r:id="rId10"/>
  </p:sldIdLst>
  <p:sldSz cx="9144000" cy="6858000" type="screen4x3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99FF"/>
    <a:srgbClr val="666699"/>
    <a:srgbClr val="04374A"/>
    <a:srgbClr val="E5907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4604" autoAdjust="0"/>
  </p:normalViewPr>
  <p:slideViewPr>
    <p:cSldViewPr>
      <p:cViewPr>
        <p:scale>
          <a:sx n="78" d="100"/>
          <a:sy n="78" d="100"/>
        </p:scale>
        <p:origin x="-1570" y="13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564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420888"/>
            <a:ext cx="7344816" cy="1440160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5642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8804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3695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339752" y="14401"/>
            <a:ext cx="6696744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3014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654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1339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9933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2457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5951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489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8605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4401"/>
            <a:ext cx="6696744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340768"/>
            <a:ext cx="8712968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52536" y="3645024"/>
            <a:ext cx="7344816" cy="1440160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ПРИГОТОВЛЕНИЕ       ГОРЯЧЕГО ЗАВТРАКА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805472" y="1632451"/>
            <a:ext cx="7344816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i="1" dirty="0" smtClean="0">
                <a:solidFill>
                  <a:schemeClr val="tx1"/>
                </a:solidFill>
              </a:rPr>
              <a:t>Муниципальное бюджетное </a:t>
            </a:r>
          </a:p>
          <a:p>
            <a:r>
              <a:rPr lang="ru-RU" i="1" dirty="0" smtClean="0">
                <a:solidFill>
                  <a:schemeClr val="tx1"/>
                </a:solidFill>
              </a:rPr>
              <a:t>общеобразовательное учреждение </a:t>
            </a:r>
          </a:p>
          <a:p>
            <a:r>
              <a:rPr lang="ru-RU" i="1" dirty="0" smtClean="0">
                <a:solidFill>
                  <a:schemeClr val="tx1"/>
                </a:solidFill>
              </a:rPr>
              <a:t>«Средняя общеобразовательная школа №46»</a:t>
            </a:r>
            <a:endParaRPr lang="ru-RU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7870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47256" y="214290"/>
            <a:ext cx="6696744" cy="108012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ПРИГОТОВИМ ЗАВТРАК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255"/>
          <p:cNvSpPr txBox="1">
            <a:spLocks noChangeArrowheads="1"/>
          </p:cNvSpPr>
          <p:nvPr/>
        </p:nvSpPr>
        <p:spPr bwMode="gray">
          <a:xfrm>
            <a:off x="1501438" y="427295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1103959" y="1677642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 dirty="0"/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2143108" y="1428736"/>
            <a:ext cx="6531977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3600" b="1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Каша из пшена и риса молочная жидкая </a:t>
            </a:r>
            <a:r>
              <a:rPr lang="ru-RU" sz="36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«Дружба</a:t>
            </a:r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en-US" sz="2000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261"/>
          <p:cNvSpPr>
            <a:spLocks noChangeArrowheads="1"/>
          </p:cNvSpPr>
          <p:nvPr/>
        </p:nvSpPr>
        <p:spPr bwMode="gray">
          <a:xfrm rot="3419336">
            <a:off x="1037866" y="2868562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1142976" y="2857496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35" name="Rectangle 264"/>
          <p:cNvSpPr>
            <a:spLocks noChangeArrowheads="1"/>
          </p:cNvSpPr>
          <p:nvPr/>
        </p:nvSpPr>
        <p:spPr bwMode="gray">
          <a:xfrm rot="3419336">
            <a:off x="1109304" y="4154446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6" name="Text Box 265"/>
          <p:cNvSpPr txBox="1">
            <a:spLocks noChangeArrowheads="1"/>
          </p:cNvSpPr>
          <p:nvPr/>
        </p:nvSpPr>
        <p:spPr bwMode="gray">
          <a:xfrm>
            <a:off x="1142976" y="414338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38" name="Rectangle 267"/>
          <p:cNvSpPr>
            <a:spLocks noChangeArrowheads="1"/>
          </p:cNvSpPr>
          <p:nvPr/>
        </p:nvSpPr>
        <p:spPr bwMode="ltGray">
          <a:xfrm rot="3419336">
            <a:off x="1109304" y="5368892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9" name="Text Box 268"/>
          <p:cNvSpPr txBox="1">
            <a:spLocks noChangeArrowheads="1"/>
          </p:cNvSpPr>
          <p:nvPr/>
        </p:nvSpPr>
        <p:spPr bwMode="gray">
          <a:xfrm>
            <a:off x="1214414" y="5357826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rgbClr val="FFFFFF"/>
                </a:solidFill>
                <a:latin typeface="Arial" charset="0"/>
              </a:rPr>
              <a:t>4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0" name="Text Box 269"/>
          <p:cNvSpPr txBox="1">
            <a:spLocks noChangeArrowheads="1"/>
          </p:cNvSpPr>
          <p:nvPr/>
        </p:nvSpPr>
        <p:spPr bwMode="gray">
          <a:xfrm>
            <a:off x="2143108" y="2786058"/>
            <a:ext cx="6376489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3600" b="1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Батон </a:t>
            </a:r>
            <a:r>
              <a:rPr lang="ru-RU" sz="36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нарезной, хлеб ржаной</a:t>
            </a:r>
            <a:endParaRPr lang="en-US" sz="3600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 Box 270"/>
          <p:cNvSpPr txBox="1">
            <a:spLocks noChangeArrowheads="1"/>
          </p:cNvSpPr>
          <p:nvPr/>
        </p:nvSpPr>
        <p:spPr bwMode="gray">
          <a:xfrm>
            <a:off x="2214546" y="4000504"/>
            <a:ext cx="3551674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36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Чай с лимоном</a:t>
            </a:r>
            <a:endParaRPr lang="en-US" sz="3600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 Box 271"/>
          <p:cNvSpPr txBox="1">
            <a:spLocks noChangeArrowheads="1"/>
          </p:cNvSpPr>
          <p:nvPr/>
        </p:nvSpPr>
        <p:spPr bwMode="gray">
          <a:xfrm>
            <a:off x="2214546" y="5286388"/>
            <a:ext cx="2609684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36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Мандарин</a:t>
            </a:r>
            <a:endParaRPr lang="en-US" sz="3600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259"/>
          <p:cNvSpPr txBox="1">
            <a:spLocks noChangeArrowheads="1"/>
          </p:cNvSpPr>
          <p:nvPr/>
        </p:nvSpPr>
        <p:spPr bwMode="gray">
          <a:xfrm>
            <a:off x="1214414" y="171448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343024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382" y="428604"/>
            <a:ext cx="7929618" cy="35719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54A021">
                    <a:lumMod val="75000"/>
                  </a:srgb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32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ПРИГОТОВЛЕНИЯ КАШИ «ДРУЖБА»</a:t>
            </a:r>
            <a:r>
              <a:rPr lang="ru-RU" sz="3100" b="1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Рис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тщательно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промыть </a:t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нескольких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водах.                                                Пшено промыть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горячей воде до тех пор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 вода не станет прозрачной.</a:t>
            </a:r>
            <a:r>
              <a:rPr lang="ru-RU" sz="2000" dirty="0">
                <a:solidFill>
                  <a:srgbClr val="54A021">
                    <a:lumMod val="75000"/>
                  </a:srgb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54A021">
                    <a:lumMod val="75000"/>
                  </a:srgb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pic>
        <p:nvPicPr>
          <p:cNvPr id="4" name="Объект 3" descr="C:\Users\user\Desktop\карты\IMG_20231020_054736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65" r="10256" b="20727"/>
          <a:stretch/>
        </p:blipFill>
        <p:spPr bwMode="auto">
          <a:xfrm>
            <a:off x="3143240" y="4143356"/>
            <a:ext cx="3071834" cy="271464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softEdge rad="1270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Рисунок 4" descr="C:\Users\user\Downloads\IMG_20231020_05501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110" t="10683" r="11057" b="5128"/>
          <a:stretch/>
        </p:blipFill>
        <p:spPr bwMode="auto">
          <a:xfrm>
            <a:off x="0" y="4143380"/>
            <a:ext cx="3071802" cy="271462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softEdge rad="1270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7" name="Rectangle 257"/>
          <p:cNvSpPr>
            <a:spLocks noChangeArrowheads="1"/>
          </p:cNvSpPr>
          <p:nvPr/>
        </p:nvSpPr>
        <p:spPr bwMode="gray">
          <a:xfrm rot="3419336">
            <a:off x="747294" y="1349540"/>
            <a:ext cx="648489" cy="60097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 dirty="0"/>
          </a:p>
        </p:txBody>
      </p:sp>
      <p:sp>
        <p:nvSpPr>
          <p:cNvPr id="9" name="Text Box 259"/>
          <p:cNvSpPr txBox="1">
            <a:spLocks noChangeArrowheads="1"/>
          </p:cNvSpPr>
          <p:nvPr/>
        </p:nvSpPr>
        <p:spPr bwMode="gray">
          <a:xfrm>
            <a:off x="928662" y="1428736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298024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714356"/>
            <a:ext cx="7641430" cy="4000528"/>
          </a:xfrm>
        </p:spPr>
        <p:txBody>
          <a:bodyPr/>
          <a:lstStyle/>
          <a:p>
            <a:pPr algn="r">
              <a:buNone/>
            </a:pPr>
            <a:r>
              <a:rPr lang="ru-RU" dirty="0" smtClean="0"/>
              <a:t>   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кипящую воду заложить пшенную крупу </a:t>
            </a:r>
            <a:endParaRPr lang="ru-RU" sz="28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r">
              <a:buNone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варить 10-15 мин, помешивая. </a:t>
            </a:r>
            <a:endParaRPr lang="ru-RU" sz="28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r">
              <a:buNone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Затем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всыпать рисовую крупу </a:t>
            </a:r>
            <a:endParaRPr lang="ru-RU" sz="28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r">
              <a:buNone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варить 5-10 мин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2050" name="Picture 2" descr="C:\Users\46CF65~1\AppData\Local\Temp\Rar$DI11.139\IMG_20231023_1037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496"/>
            <a:ext cx="4667251" cy="3500438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46CF65~1\AppData\Local\Temp\Rar$DI02.348\IMG_20231023_1036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286124"/>
            <a:ext cx="4212176" cy="3159132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643174" y="785794"/>
            <a:ext cx="61436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Добавить горячее молоко, </a:t>
            </a:r>
          </a:p>
          <a:p>
            <a:pPr algn="r"/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соль и варить,  помешивая.</a:t>
            </a:r>
          </a:p>
          <a:p>
            <a:pPr algn="r"/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За 3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минуты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 готовности </a:t>
            </a:r>
          </a:p>
          <a:p>
            <a:pPr algn="r"/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всыпать смесь сухую с витаминами, </a:t>
            </a:r>
          </a:p>
          <a:p>
            <a:pPr algn="r"/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кальцием и магнием для напитка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«Валетек»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для детей, </a:t>
            </a:r>
            <a:endParaRPr lang="ru-RU" sz="28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r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тщательно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перемешать </a:t>
            </a:r>
          </a:p>
          <a:p>
            <a:pPr algn="r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 дать прокипеть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1-2 мин.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71536" y="1357298"/>
            <a:ext cx="9001156" cy="1357322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dirty="0" smtClean="0"/>
              <a:t>   </a:t>
            </a:r>
            <a:r>
              <a:rPr lang="ru-RU" sz="31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готовую кашу добавить </a:t>
            </a:r>
            <a:r>
              <a:rPr lang="ru-RU" sz="3100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прокипяченное </a:t>
            </a:r>
            <a:r>
              <a:rPr lang="ru-RU" sz="31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сливочное масло, </a:t>
            </a:r>
            <a:r>
              <a:rPr lang="ru-RU" sz="3100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31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тщательно перемешать.</a:t>
            </a:r>
            <a:br>
              <a:rPr lang="ru-RU" sz="31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 </a:t>
            </a:r>
            <a:r>
              <a:rPr lang="ru-RU" sz="2200" i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подачи: 65 °</a:t>
            </a:r>
            <a:r>
              <a:rPr lang="ru-RU" sz="2200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С.</a:t>
            </a:r>
            <a:br>
              <a:rPr lang="ru-RU" sz="2200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Срок </a:t>
            </a:r>
            <a:r>
              <a:rPr lang="ru-RU" sz="2200" i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реализации: </a:t>
            </a:r>
            <a:r>
              <a:rPr lang="ru-RU" sz="2200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200" i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более одного часа с момента приготовления</a:t>
            </a:r>
            <a:r>
              <a:rPr lang="ru-RU" sz="3100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1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Наша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каша «Дружба» готова!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user\Desktop\карты\IMG_20231020_065914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4" r="8014" b="6737"/>
          <a:stretch/>
        </p:blipFill>
        <p:spPr bwMode="auto">
          <a:xfrm>
            <a:off x="3419872" y="4005064"/>
            <a:ext cx="3357586" cy="2643206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Содержимое 3" descr="C:\Users\user\Desktop\карты\IMG_20231020_065650(1).jpg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8750" b="7906"/>
          <a:stretch/>
        </p:blipFill>
        <p:spPr bwMode="auto">
          <a:xfrm>
            <a:off x="214282" y="4000504"/>
            <a:ext cx="3133898" cy="263350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softEdge rad="1270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608659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61538" y="-540060"/>
            <a:ext cx="6482462" cy="1080120"/>
          </a:xfrm>
        </p:spPr>
        <p:txBody>
          <a:bodyPr>
            <a:normAutofit fontScale="90000"/>
          </a:bodyPr>
          <a:lstStyle/>
          <a:p>
            <a:pPr lvl="0" defTabSz="457200">
              <a:lnSpc>
                <a:spcPct val="120000"/>
              </a:lnSpc>
              <a:spcBef>
                <a:spcPts val="1000"/>
              </a:spcBef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ЧАЙ С ЛИМОНОМ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57224" y="1571612"/>
            <a:ext cx="8607330" cy="1500198"/>
          </a:xfrm>
        </p:spPr>
        <p:txBody>
          <a:bodyPr numCol="1">
            <a:normAutofit/>
          </a:bodyPr>
          <a:lstStyle/>
          <a:p>
            <a:pPr lvl="0" algn="just" defTabSz="457200">
              <a:spcBef>
                <a:spcPts val="1000"/>
              </a:spcBef>
              <a:buClr>
                <a:srgbClr val="90C226"/>
              </a:buClr>
              <a:buSzPct val="80000"/>
              <a:buNone/>
            </a:pPr>
            <a:endParaRPr lang="ru-RU" sz="2000" b="1" i="1" dirty="0" smtClean="0">
              <a:solidFill>
                <a:srgbClr val="54A021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20000"/>
              </a:lnSpc>
              <a:buNone/>
            </a:pPr>
            <a:endParaRPr lang="ru-RU" sz="80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Rectangle 264"/>
          <p:cNvSpPr>
            <a:spLocks noChangeArrowheads="1"/>
          </p:cNvSpPr>
          <p:nvPr/>
        </p:nvSpPr>
        <p:spPr bwMode="gray">
          <a:xfrm rot="3419336">
            <a:off x="2823816" y="653983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6" name="Text Box 265"/>
          <p:cNvSpPr txBox="1">
            <a:spLocks noChangeArrowheads="1"/>
          </p:cNvSpPr>
          <p:nvPr/>
        </p:nvSpPr>
        <p:spPr bwMode="gray">
          <a:xfrm>
            <a:off x="2928926" y="64291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pic>
        <p:nvPicPr>
          <p:cNvPr id="7" name="Picture 2" descr="C:\Users\46CF65~1\AppData\Local\Temp\Rar$DI01.010\IMG_20231023_1043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4286256"/>
            <a:ext cx="2762238" cy="2071678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8" name="Picture 3" descr="C:\Users\46CF65~1\AppData\Local\Temp\Rar$DI03.349\IMG_20231023_1032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8462"/>
            <a:ext cx="2786050" cy="2089538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9" name="Picture 4" descr="C:\Users\46CF65~1\AppData\Local\Temp\Rar$DI05.581\IMG_20231023_1033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4643446"/>
            <a:ext cx="2762240" cy="2071678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6715140" y="1214422"/>
            <a:ext cx="1857388" cy="108012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 fontScale="67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Чай-заварка 50 г. </a:t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Вода 150 мл.    </a:t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Сахарный песок  15 г.</a:t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Лимон  7 г.                                 </a:t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Выход:   200  мл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428596" y="2357430"/>
            <a:ext cx="8286808" cy="257176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Ёмкость из нержавеющей  стали  (кастрюля 2,0 л.) обдать крутым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кипятком. Насыпать чай черный байховый на  определенное количество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порций. Залить кипятком на 1/3-1/2 объема ёмкости. Закрыть крышкой.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Настаивать</a:t>
            </a:r>
            <a:r>
              <a:rPr kumimoji="0" lang="ru-RU" sz="29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5-10 мин. Процедить. Долить кипяток до требуемого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объема.  Добавить сахар. Готовый чай разлить по стаканам. </a:t>
            </a:r>
          </a:p>
          <a:p>
            <a:pPr marL="342900" marR="0" lvl="0" indent="-342900" algn="just" defTabSz="4572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Лимон подаётся отдельно на пирожковой тарелке.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7822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1785926"/>
            <a:ext cx="5643570" cy="1080120"/>
          </a:xfrm>
        </p:spPr>
        <p:txBody>
          <a:bodyPr>
            <a:no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3200" dirty="0" smtClean="0"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3200" dirty="0" smtClean="0"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Мандарины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, лимоны, 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замачиваем 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в 10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% растворе </a:t>
            </a:r>
            <a:br>
              <a:rPr lang="ru-RU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йодированной соли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затем тщательно </a:t>
            </a:r>
            <a:br>
              <a:rPr lang="ru-RU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промываем проточной водой. </a:t>
            </a:r>
            <a:br>
              <a:rPr lang="ru-RU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Перед 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подачей 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обсушиваются</a:t>
            </a:r>
            <a:br>
              <a:rPr lang="ru-RU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в специальных 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сетках </a:t>
            </a:r>
            <a:r>
              <a:rPr lang="ru-RU" sz="2400" dirty="0">
                <a:effectLst/>
                <a:ea typeface="Calibri"/>
                <a:cs typeface="Times New Roman"/>
              </a:rPr>
              <a:t/>
            </a:r>
            <a:br>
              <a:rPr lang="ru-RU" sz="2400" dirty="0">
                <a:effectLst/>
                <a:ea typeface="Calibri"/>
                <a:cs typeface="Times New Roman"/>
              </a:rPr>
            </a:br>
            <a:endParaRPr lang="ru-RU" sz="2400" dirty="0"/>
          </a:p>
        </p:txBody>
      </p:sp>
      <p:pic>
        <p:nvPicPr>
          <p:cNvPr id="4" name="Объект 3" descr="C:\Users\user\Downloads\IMG_20231020_09112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1571612"/>
            <a:ext cx="2956524" cy="3047257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8926" y="3500438"/>
            <a:ext cx="2952328" cy="3068960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  <a:softEdge rad="317500"/>
          </a:effectLst>
        </p:spPr>
      </p:pic>
      <p:sp>
        <p:nvSpPr>
          <p:cNvPr id="6" name="Text Box 268"/>
          <p:cNvSpPr txBox="1">
            <a:spLocks noChangeArrowheads="1"/>
          </p:cNvSpPr>
          <p:nvPr/>
        </p:nvSpPr>
        <p:spPr bwMode="gray">
          <a:xfrm>
            <a:off x="3500430" y="1357298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rgbClr val="FFFFFF"/>
                </a:solidFill>
                <a:latin typeface="Arial" charset="0"/>
              </a:rPr>
              <a:t>4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" name="Rectangle 267"/>
          <p:cNvSpPr>
            <a:spLocks noChangeArrowheads="1"/>
          </p:cNvSpPr>
          <p:nvPr/>
        </p:nvSpPr>
        <p:spPr bwMode="ltGray">
          <a:xfrm rot="3419336">
            <a:off x="3109568" y="582545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9" name="Text Box 268"/>
          <p:cNvSpPr txBox="1">
            <a:spLocks noChangeArrowheads="1"/>
          </p:cNvSpPr>
          <p:nvPr/>
        </p:nvSpPr>
        <p:spPr bwMode="gray">
          <a:xfrm>
            <a:off x="3214678" y="571480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rgbClr val="FFFFFF"/>
                </a:solidFill>
                <a:latin typeface="Arial" charset="0"/>
              </a:rPr>
              <a:t>4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2446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496" y="357166"/>
            <a:ext cx="5143504" cy="2643182"/>
          </a:xfrm>
        </p:spPr>
        <p:txBody>
          <a:bodyPr>
            <a:normAutofit fontScale="90000"/>
          </a:bodyPr>
          <a:lstStyle/>
          <a:p>
            <a:r>
              <a:rPr lang="ru-RU" sz="4800" b="1" dirty="0">
                <a:solidFill>
                  <a:srgbClr val="4F271C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ЗАВТРАК </a:t>
            </a:r>
            <a:r>
              <a:rPr lang="ru-RU" sz="4800" b="1" dirty="0" smtClean="0">
                <a:solidFill>
                  <a:srgbClr val="4F271C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 ГОТОВ</a:t>
            </a:r>
            <a:r>
              <a:rPr lang="ru-RU" sz="4800" b="1" dirty="0" smtClean="0">
                <a:solidFill>
                  <a:srgbClr val="4F271C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4800" b="1" dirty="0" smtClean="0">
                <a:solidFill>
                  <a:srgbClr val="4F271C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4F271C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rgbClr val="4F271C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4F271C">
                    <a:lumMod val="60000"/>
                    <a:lumOff val="4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rgbClr val="4F271C">
                    <a:lumMod val="60000"/>
                    <a:lumOff val="4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>ПРИЯТНОГО </a:t>
            </a:r>
            <a:r>
              <a:rPr lang="ru-RU" sz="3600" b="1" i="1" dirty="0" smtClean="0">
                <a:solidFill>
                  <a:srgbClr val="4F271C">
                    <a:lumMod val="60000"/>
                    <a:lumOff val="4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rgbClr val="4F271C">
                    <a:lumMod val="60000"/>
                    <a:lumOff val="4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600" b="1" i="1" dirty="0" smtClean="0">
                <a:solidFill>
                  <a:srgbClr val="4F271C">
                    <a:lumMod val="60000"/>
                    <a:lumOff val="4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>ППЕТИТА</a:t>
            </a:r>
            <a:r>
              <a:rPr lang="ru-RU" sz="3600" b="1" i="1" dirty="0" smtClean="0">
                <a:solidFill>
                  <a:srgbClr val="4F271C">
                    <a:lumMod val="60000"/>
                    <a:lumOff val="4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>!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1643050"/>
            <a:ext cx="4143372" cy="2772367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Объект 3" descr="C:\Users\user\Desktop\карты\IMG_20231020_071755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68" y="3500438"/>
            <a:ext cx="3888432" cy="2952328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445001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084df478f1aa23bbac18c887ac73d14d3bad76"/>
</p:tagLst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2607</TotalTime>
  <Words>207</Words>
  <Application>Microsoft Office PowerPoint</Application>
  <PresentationFormat>Экран (4:3)</PresentationFormat>
  <Paragraphs>44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ПРИГОТОВЛЕНИЕ       ГОРЯЧЕГО ЗАВТРАКА</vt:lpstr>
      <vt:lpstr>ПРИГОТОВИМ ЗАВТРАК</vt:lpstr>
      <vt:lpstr>          СПОСОБ ПРИГОТОВЛЕНИЯ КАШИ «ДРУЖБА»  Рис тщательно промыть  в нескольких водах.                                                Пшено промыть в горячей воде до тех пор,  пока вода не станет прозрачной. </vt:lpstr>
      <vt:lpstr>Слайд 4</vt:lpstr>
      <vt:lpstr>Слайд 5</vt:lpstr>
      <vt:lpstr>   В готовую кашу добавить  прокипяченное сливочное масло,  все тщательно перемешать.  Температура подачи: 65 °С. Срок реализации: не более одного часа с момента приготовления.  Наша каша «Дружба» готова!</vt:lpstr>
      <vt:lpstr>      ЧАЙ С ЛИМОНОМ    </vt:lpstr>
      <vt:lpstr> Мандарины, лимоны,  замачиваем в 10% растворе  йодированной соли,  затем тщательно  промываем проточной водой.  Перед подачей обсушиваются  в специальных  сетках  </vt:lpstr>
      <vt:lpstr>ЗАВТРАК  ГОТОВ.   ПРИЯТНОГО  АППЕТИТА!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Вкусная еда</dc:title>
  <dc:creator>obstinate</dc:creator>
  <dc:description>Шаблон презентации с сайта https://presentation-creation.ru/</dc:description>
  <cp:lastModifiedBy>СОШ №46</cp:lastModifiedBy>
  <cp:revision>778</cp:revision>
  <dcterms:created xsi:type="dcterms:W3CDTF">2018-02-25T09:09:03Z</dcterms:created>
  <dcterms:modified xsi:type="dcterms:W3CDTF">2023-10-24T12:38:07Z</dcterms:modified>
</cp:coreProperties>
</file>