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96" r:id="rId2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79525" y="1600200"/>
            <a:ext cx="7085013" cy="1066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79525" y="2819400"/>
            <a:ext cx="5256213" cy="11430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AE51156C-561F-4F1B-9B47-7E65EB5193A7}" type="datetimeFigureOut">
              <a:rPr lang="ru-RU" smtClean="0"/>
              <a:pPr/>
              <a:t>24.11.2011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2DB8F086-DEE4-4E43-9838-7D4066EA12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51156C-561F-4F1B-9B47-7E65EB5193A7}" type="datetimeFigureOut">
              <a:rPr lang="ru-RU" smtClean="0"/>
              <a:pPr/>
              <a:t>24.11.2011</a:t>
            </a:fld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DB8F086-DEE4-4E43-9838-7D4066EA12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94475" y="685800"/>
            <a:ext cx="1771650" cy="5440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79525" y="685800"/>
            <a:ext cx="5162550" cy="5440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51156C-561F-4F1B-9B47-7E65EB5193A7}" type="datetimeFigureOut">
              <a:rPr lang="ru-RU" smtClean="0"/>
              <a:pPr/>
              <a:t>24.11.2011</a:t>
            </a:fld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DB8F086-DEE4-4E43-9838-7D4066EA12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1156C-561F-4F1B-9B47-7E65EB5193A7}" type="datetimeFigureOut">
              <a:rPr lang="ru-RU" smtClean="0"/>
              <a:pPr/>
              <a:t>24.11.2011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8F086-DEE4-4E43-9838-7D4066EA12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1156C-561F-4F1B-9B47-7E65EB5193A7}" type="datetimeFigureOut">
              <a:rPr lang="ru-RU" smtClean="0"/>
              <a:pPr/>
              <a:t>24.11.2011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8F086-DEE4-4E43-9838-7D4066EA12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1156C-561F-4F1B-9B47-7E65EB5193A7}" type="datetimeFigureOut">
              <a:rPr lang="ru-RU" smtClean="0"/>
              <a:pPr/>
              <a:t>24.11.2011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8F086-DEE4-4E43-9838-7D4066EA12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1156C-561F-4F1B-9B47-7E65EB5193A7}" type="datetimeFigureOut">
              <a:rPr lang="ru-RU" smtClean="0"/>
              <a:pPr/>
              <a:t>24.11.2011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8F086-DEE4-4E43-9838-7D4066EA12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1156C-561F-4F1B-9B47-7E65EB5193A7}" type="datetimeFigureOut">
              <a:rPr lang="ru-RU" smtClean="0"/>
              <a:pPr/>
              <a:t>24.11.2011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8F086-DEE4-4E43-9838-7D4066EA12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1156C-561F-4F1B-9B47-7E65EB5193A7}" type="datetimeFigureOut">
              <a:rPr lang="ru-RU" smtClean="0"/>
              <a:pPr/>
              <a:t>24.11.2011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8F086-DEE4-4E43-9838-7D4066EA12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1156C-561F-4F1B-9B47-7E65EB5193A7}" type="datetimeFigureOut">
              <a:rPr lang="ru-RU" smtClean="0"/>
              <a:pPr/>
              <a:t>24.11.2011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8F086-DEE4-4E43-9838-7D4066EA12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1156C-561F-4F1B-9B47-7E65EB5193A7}" type="datetimeFigureOut">
              <a:rPr lang="ru-RU" smtClean="0"/>
              <a:pPr/>
              <a:t>24.11.2011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8F086-DEE4-4E43-9838-7D4066EA12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51156C-561F-4F1B-9B47-7E65EB5193A7}" type="datetimeFigureOut">
              <a:rPr lang="ru-RU" smtClean="0"/>
              <a:pPr/>
              <a:t>24.11.2011</a:t>
            </a:fld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DB8F086-DEE4-4E43-9838-7D4066EA12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1156C-561F-4F1B-9B47-7E65EB5193A7}" type="datetimeFigureOut">
              <a:rPr lang="ru-RU" smtClean="0"/>
              <a:pPr/>
              <a:t>24.11.2011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8F086-DEE4-4E43-9838-7D4066EA12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1156C-561F-4F1B-9B47-7E65EB5193A7}" type="datetimeFigureOut">
              <a:rPr lang="ru-RU" smtClean="0"/>
              <a:pPr/>
              <a:t>24.11.2011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8F086-DEE4-4E43-9838-7D4066EA12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1156C-561F-4F1B-9B47-7E65EB5193A7}" type="datetimeFigureOut">
              <a:rPr lang="ru-RU" smtClean="0"/>
              <a:pPr/>
              <a:t>24.11.2011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8F086-DEE4-4E43-9838-7D4066EA12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51156C-561F-4F1B-9B47-7E65EB5193A7}" type="datetimeFigureOut">
              <a:rPr lang="ru-RU" smtClean="0"/>
              <a:pPr/>
              <a:t>24.11.2011</a:t>
            </a:fld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DB8F086-DEE4-4E43-9838-7D4066EA12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279525" y="1600200"/>
            <a:ext cx="2552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984625" y="1600200"/>
            <a:ext cx="2552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51156C-561F-4F1B-9B47-7E65EB5193A7}" type="datetimeFigureOut">
              <a:rPr lang="ru-RU" smtClean="0"/>
              <a:pPr/>
              <a:t>24.11.2011</a:t>
            </a:fld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DB8F086-DEE4-4E43-9838-7D4066EA12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51156C-561F-4F1B-9B47-7E65EB5193A7}" type="datetimeFigureOut">
              <a:rPr lang="ru-RU" smtClean="0"/>
              <a:pPr/>
              <a:t>24.11.2011</a:t>
            </a:fld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DB8F086-DEE4-4E43-9838-7D4066EA12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51156C-561F-4F1B-9B47-7E65EB5193A7}" type="datetimeFigureOut">
              <a:rPr lang="ru-RU" smtClean="0"/>
              <a:pPr/>
              <a:t>24.11.2011</a:t>
            </a:fld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DB8F086-DEE4-4E43-9838-7D4066EA12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51156C-561F-4F1B-9B47-7E65EB5193A7}" type="datetimeFigureOut">
              <a:rPr lang="ru-RU" smtClean="0"/>
              <a:pPr/>
              <a:t>24.11.2011</a:t>
            </a:fld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DB8F086-DEE4-4E43-9838-7D4066EA12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51156C-561F-4F1B-9B47-7E65EB5193A7}" type="datetimeFigureOut">
              <a:rPr lang="ru-RU" smtClean="0"/>
              <a:pPr/>
              <a:t>24.11.2011</a:t>
            </a:fld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DB8F086-DEE4-4E43-9838-7D4066EA12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51156C-561F-4F1B-9B47-7E65EB5193A7}" type="datetimeFigureOut">
              <a:rPr lang="ru-RU" smtClean="0"/>
              <a:pPr/>
              <a:t>24.11.2011</a:t>
            </a:fld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DB8F086-DEE4-4E43-9838-7D4066EA12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79525" y="685800"/>
            <a:ext cx="70866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Нажмите кнопку, чтобы изменить стиль основного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9525" y="1600200"/>
            <a:ext cx="5257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Нажмите кнопку, чтобы изменить стили основного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2937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+mn-lt"/>
              </a:defRPr>
            </a:lvl1pPr>
          </a:lstStyle>
          <a:p>
            <a:fld id="{AE51156C-561F-4F1B-9B47-7E65EB5193A7}" type="datetimeFigureOut">
              <a:rPr lang="ru-RU" smtClean="0"/>
              <a:pPr/>
              <a:t>24.11.2011</a:t>
            </a:fld>
            <a:endParaRPr lang="ru-RU"/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29375"/>
            <a:ext cx="2895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 smtClean="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2937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+mn-lt"/>
              </a:defRPr>
            </a:lvl1pPr>
          </a:lstStyle>
          <a:p>
            <a:fld id="{2DB8F086-DEE4-4E43-9838-7D4066EA12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51156C-561F-4F1B-9B47-7E65EB5193A7}" type="datetimeFigureOut">
              <a:rPr lang="ru-RU" smtClean="0"/>
              <a:pPr/>
              <a:t>24.11.2011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8F086-DEE4-4E43-9838-7D4066EA12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685800"/>
            <a:ext cx="7366025" cy="5529282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5400" dirty="0" smtClean="0"/>
              <a:t>	</a:t>
            </a:r>
            <a:r>
              <a:rPr lang="ru-RU" sz="4800" b="1" dirty="0" smtClean="0"/>
              <a:t>ЗРИТЕЛЬНЫЕ 	ДИКТАНТЫ </a:t>
            </a:r>
            <a:br>
              <a:rPr lang="ru-RU" sz="4800" b="1" dirty="0" smtClean="0"/>
            </a:br>
            <a:r>
              <a:rPr lang="ru-RU" sz="4800" b="1" dirty="0" smtClean="0"/>
              <a:t>ПО  ФЕДОРЕНКО И.Т.</a:t>
            </a:r>
            <a:br>
              <a:rPr lang="ru-RU" sz="4800" b="1" dirty="0" smtClean="0"/>
            </a:br>
            <a:r>
              <a:rPr lang="ru-RU" sz="2400" b="1" i="1" dirty="0" smtClean="0"/>
              <a:t>подготовила Новиченко </a:t>
            </a:r>
            <a:r>
              <a:rPr lang="ru-RU" sz="2400" b="1" i="1" dirty="0" smtClean="0"/>
              <a:t>Л</a:t>
            </a:r>
            <a:r>
              <a:rPr lang="ru-RU" sz="2400" b="1" i="1" dirty="0" smtClean="0"/>
              <a:t>ариса</a:t>
            </a:r>
            <a:r>
              <a:rPr lang="ru-RU" sz="2400" b="1" i="1" dirty="0" smtClean="0"/>
              <a:t> Николаевна,</a:t>
            </a: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400" b="1" i="1" dirty="0" smtClean="0"/>
              <a:t> учитель начальных классов</a:t>
            </a:r>
            <a:br>
              <a:rPr lang="ru-RU" sz="2400" b="1" i="1" dirty="0" smtClean="0"/>
            </a:br>
            <a:r>
              <a:rPr lang="ru-RU" sz="2400" b="1" i="1" dirty="0" smtClean="0"/>
              <a:t> МБОУ СОШ №6 г. Холмска, </a:t>
            </a:r>
            <a:br>
              <a:rPr lang="ru-RU" sz="2400" b="1" i="1" dirty="0" smtClean="0"/>
            </a:br>
            <a:r>
              <a:rPr lang="ru-RU" sz="2400" b="1" i="1" dirty="0" smtClean="0"/>
              <a:t>Сахалинской области</a:t>
            </a:r>
            <a:endParaRPr lang="ru-RU" sz="2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ДИКТАНТ №9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79524" y="1600200"/>
            <a:ext cx="7221565" cy="4525963"/>
          </a:xfrm>
        </p:spPr>
        <p:txBody>
          <a:bodyPr/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Долго думал, да хорошо сказал.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Есть терпенье, будет и уменье.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Одна книга тысячи людей учит.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Красную речь красно и слушать.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Умные речи и в потёмках слышно.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Где сила не может, там ум поможет.</a:t>
            </a: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ДИКТАНТ №10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79524" y="1600200"/>
            <a:ext cx="7221565" cy="4525963"/>
          </a:xfrm>
        </p:spPr>
        <p:txBody>
          <a:bodyPr/>
          <a:lstStyle/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В зимний холод всякий молод.</a:t>
            </a:r>
          </a:p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В зимней шубке и морозы – шутка.</a:t>
            </a:r>
          </a:p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Август собирает, а зима поедает.</a:t>
            </a:r>
          </a:p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Морозный январь – урожайный год.</a:t>
            </a:r>
          </a:p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Готовь сани летом, а телегу зимой.</a:t>
            </a:r>
          </a:p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Снег прилипает к деревьям- к теплу.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ДИКТАНТ №11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79524" y="1357298"/>
            <a:ext cx="7221565" cy="4768865"/>
          </a:xfrm>
        </p:spPr>
        <p:txBody>
          <a:bodyPr/>
          <a:lstStyle/>
          <a:p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Россия – наша великая Родина.</a:t>
            </a:r>
          </a:p>
          <a:p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Москва – столица нашей России.</a:t>
            </a:r>
          </a:p>
          <a:p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Пушкин – великий русский поэт.</a:t>
            </a:r>
          </a:p>
          <a:p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Гагарин – первый в мире космонавт.</a:t>
            </a:r>
          </a:p>
          <a:p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Царь Пётр основал Санкт-Петербург.</a:t>
            </a:r>
          </a:p>
          <a:p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Михаил Кутузов – великий полководец. </a:t>
            </a:r>
            <a:endParaRPr lang="ru-RU" sz="31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ДИКТАНТ №12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428736"/>
            <a:ext cx="7500989" cy="4697427"/>
          </a:xfrm>
        </p:spPr>
        <p:txBody>
          <a:bodyPr/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Пчёлка маленькая, а и та работает.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 чужой стороне и весна не красна.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Снег холодный, а от стужи укрывает.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Зимой солнце сквозь слёзы смеётся.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Как сено косят, так дождь не просят.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Каждой птице своё гнездо нравится.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9525" y="285728"/>
            <a:ext cx="7086600" cy="785818"/>
          </a:xfrm>
        </p:spPr>
        <p:txBody>
          <a:bodyPr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ДИКТАНТ №13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928670"/>
            <a:ext cx="7643865" cy="5429288"/>
          </a:xfrm>
        </p:spPr>
        <p:txBody>
          <a:bodyPr/>
          <a:lstStyle/>
          <a:p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Кто в слове скор, тот в деле редко спор.</a:t>
            </a:r>
          </a:p>
          <a:p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Грамоте учиться – всегда пригодится.</a:t>
            </a:r>
          </a:p>
          <a:p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Ласточки низко летают – дождь обещают.</a:t>
            </a:r>
          </a:p>
          <a:p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Не одежда красит человека, а добрые дела.</a:t>
            </a:r>
          </a:p>
          <a:p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Зимой снег глубокий – летом хлеб высокий.</a:t>
            </a:r>
          </a:p>
          <a:p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На родной стороне каждый камушек знаком.</a:t>
            </a: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9525" y="500042"/>
            <a:ext cx="7086600" cy="50006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ДИКТАНТ №14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928670"/>
            <a:ext cx="7643866" cy="5197493"/>
          </a:xfrm>
        </p:spPr>
        <p:txBody>
          <a:bodyPr/>
          <a:lstStyle/>
          <a:p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Весна красна цветами, а осень  - снопами.</a:t>
            </a:r>
          </a:p>
          <a:p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Весною день упустишь, годом не вернёшь.</a:t>
            </a:r>
          </a:p>
          <a:p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В марте мороз скрипуч, да не больно жгуч.</a:t>
            </a:r>
          </a:p>
          <a:p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Как не злись метелица, всё  весной повевает.</a:t>
            </a:r>
          </a:p>
          <a:p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Сухой март, а май мокрый делают хлеб добрый.</a:t>
            </a:r>
          </a:p>
          <a:p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Как в марте зима не злится, а весне покорится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9525" y="500042"/>
            <a:ext cx="7086600" cy="50006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ДИКТАНТ №15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000108"/>
            <a:ext cx="7643866" cy="5357850"/>
          </a:xfrm>
        </p:spPr>
        <p:txBody>
          <a:bodyPr>
            <a:normAutofit lnSpcReduction="10000"/>
          </a:bodyPr>
          <a:lstStyle/>
          <a:p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Наступила пора долгих холодов.</a:t>
            </a:r>
          </a:p>
          <a:p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Серое небо заволокли тёмные, мрачные тучи.</a:t>
            </a:r>
          </a:p>
          <a:p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Ночью лёгкие морозцы затягивают лужи льдом.</a:t>
            </a:r>
          </a:p>
          <a:p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Куда пропали разноцветные весёлые бабочки?</a:t>
            </a:r>
          </a:p>
          <a:p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Под сухими листочками спрятались лимонницы.</a:t>
            </a:r>
          </a:p>
          <a:p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Крапивницы залетели в сараи и заснули до весны.</a:t>
            </a:r>
            <a:endParaRPr lang="ru-RU" sz="29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9525" y="500042"/>
            <a:ext cx="7086600" cy="50006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ДИКТАНТ №16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928670"/>
            <a:ext cx="7643866" cy="542928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Золото добывают из земли, а знания из книги.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Чтоб в почёте быть, надо труд свой полюбить.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чужой сторонушке рад и родной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воронушке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Сентябрь пахнет яблоками, а октябрь капустой.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Чужим хлебом да чужим умом долго не проживёшь.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откладывай на завтра то, что можно сделать сегодня.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9525" y="428604"/>
            <a:ext cx="7086600" cy="5715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ДИКТАНТ №17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1000108"/>
            <a:ext cx="7715303" cy="535785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Уже совсем скоро начнутся летние каникулы.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Наташа, Лена и Антон оканчивают первый класс.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Весь год ребята учились читать, писать и считать.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уроках они с удовольствием читали разные книги.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Сказки всегда учат нас дружбе, товариществу и добру.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Больше всего дети любят русские народные сказки.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9525" y="357166"/>
            <a:ext cx="7086600" cy="50006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ДИКТАНТ №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18</a:t>
            </a:r>
            <a:endParaRPr lang="ru-RU" sz="3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928670"/>
            <a:ext cx="7643865" cy="5429288"/>
          </a:xfrm>
        </p:spPr>
        <p:txBody>
          <a:bodyPr>
            <a:normAutofit lnSpcReduction="10000"/>
          </a:bodyPr>
          <a:lstStyle/>
          <a:p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Мы живём на берегу прекрасной русской реки Волги.</a:t>
            </a:r>
          </a:p>
          <a:p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На берегах этой реки стоят замечательные города.</a:t>
            </a:r>
          </a:p>
          <a:p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Разнообразен растительный и животный мир России.</a:t>
            </a:r>
          </a:p>
          <a:p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Изучаем природу нашего родного края на уроках в школе.</a:t>
            </a:r>
          </a:p>
          <a:p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Волга – одна из самых полноводных и красивых рек России.</a:t>
            </a:r>
          </a:p>
          <a:p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Очень важно нам охранять и беречь природу родного края.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ДИКТАНТ 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79524" y="1600200"/>
            <a:ext cx="7221565" cy="4525963"/>
          </a:xfrm>
        </p:spPr>
        <p:txBody>
          <a:bodyPr/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Идёт снег.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Я иду в лес.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Пришла зима.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Трещит мороз.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Очень холодно.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 лесу красиво.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79524" y="642918"/>
            <a:ext cx="7293003" cy="5483245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создания слайдов использованы материалы из статьи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Шейкиной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С. А. «Применение зрительных диктантов по методике И. Т. Федоренко»// Начальная школа, №12, 2010г.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Шаблон презентации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стандартный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Microsoft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Power Point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ДИКТАНТ №2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Уже тепло.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Поют птицы.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Журчат ручьи.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Запели птицы.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Светит солнце.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Повеяло весною.</a:t>
            </a: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ДИКТАНТ №3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79524" y="1600200"/>
            <a:ext cx="7435879" cy="4525963"/>
          </a:xfrm>
        </p:spPr>
        <p:txBody>
          <a:bodyPr/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Март- заря весны.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Один в поле не воин.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Весна днём красна.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Без труда нет плода.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Дело мастера боится.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Без дела слабеет сила.</a:t>
            </a: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ДИКТАНТ №4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79524" y="1600200"/>
            <a:ext cx="7293003" cy="4525963"/>
          </a:xfrm>
        </p:spPr>
        <p:txBody>
          <a:bodyPr/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Делу – время, потехе – час.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Дома стены помогают.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Конец – всему делу венец.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Больше дела – меньше слов.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Где родной край, там и рай.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Кончил дело, гуляй смело.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ДИКТАНТ №5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79524" y="1600200"/>
            <a:ext cx="7221565" cy="4525963"/>
          </a:xfrm>
        </p:spPr>
        <p:txBody>
          <a:bodyPr/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Вот городской парк.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Мы любим тут гулять.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Здесь растут берёзы.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Они стройные и высокие.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На берёзах гнёзда птиц.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Среди берёз легко дышать.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ДИКТАНТ №6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79524" y="1600200"/>
            <a:ext cx="7221565" cy="4525963"/>
          </a:xfrm>
        </p:spPr>
        <p:txBody>
          <a:bodyPr/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Ребята выучили буквы.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Они очень много читают.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Лена и Катя любят сказки.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Света и Вова любят стихи.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 книгах много картинок.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Стихи и сказки интересны.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ДИКТАНТ №7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79524" y="1600200"/>
            <a:ext cx="7221565" cy="4525963"/>
          </a:xfrm>
        </p:spPr>
        <p:txBody>
          <a:bodyPr/>
          <a:lstStyle/>
          <a:p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Весенний день год кормит.</a:t>
            </a:r>
          </a:p>
          <a:p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Матушка-весна всем красна.</a:t>
            </a:r>
          </a:p>
          <a:p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Апрель с водой, май с травой.</a:t>
            </a:r>
          </a:p>
          <a:p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Черёмуха цветёт - холод идёт.</a:t>
            </a:r>
          </a:p>
          <a:p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Коли в мае дождь – будет и рожь.</a:t>
            </a:r>
          </a:p>
          <a:p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Кто спит весною – плачет зимою.</a:t>
            </a:r>
            <a:endParaRPr lang="ru-RU" sz="3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ДИКТАНТ №8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79524" y="1600200"/>
            <a:ext cx="7293003" cy="4525963"/>
          </a:xfrm>
        </p:spPr>
        <p:txBody>
          <a:bodyPr/>
          <a:lstStyle/>
          <a:p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Жизнь дана на добрые дела.</a:t>
            </a:r>
          </a:p>
          <a:p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Срубил дерево – посади два.</a:t>
            </a:r>
          </a:p>
          <a:p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Каждому мила своя сторона.</a:t>
            </a:r>
          </a:p>
          <a:p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Ученье – свет, а </a:t>
            </a:r>
            <a:r>
              <a:rPr lang="ru-RU" sz="3400" b="1" dirty="0" err="1" smtClean="0">
                <a:latin typeface="Times New Roman" pitchFamily="18" charset="0"/>
                <a:cs typeface="Times New Roman" pitchFamily="18" charset="0"/>
              </a:rPr>
              <a:t>неученье</a:t>
            </a: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 – тьма.</a:t>
            </a:r>
          </a:p>
          <a:p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Поспешишь – людей насмешишь.</a:t>
            </a:r>
          </a:p>
          <a:p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Белые ручки чужие труды любят.</a:t>
            </a:r>
            <a:endParaRPr lang="ru-RU" sz="3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tack of books design templat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</TotalTime>
  <Words>807</Words>
  <Application>Microsoft Office PowerPoint</Application>
  <PresentationFormat>Экран (4:3)</PresentationFormat>
  <Paragraphs>130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Stack of books design template</vt:lpstr>
      <vt:lpstr>Тема Office</vt:lpstr>
      <vt:lpstr> ЗРИТЕЛЬНЫЕ  ДИКТАНТЫ  ПО  ФЕДОРЕНКО И.Т. подготовила Новиченко Лариса Николаевна,  учитель начальных классов  МБОУ СОШ №6 г. Холмска,  Сахалинской области</vt:lpstr>
      <vt:lpstr>ДИКТАНТ №1</vt:lpstr>
      <vt:lpstr>ДИКТАНТ №2</vt:lpstr>
      <vt:lpstr>ДИКТАНТ №3</vt:lpstr>
      <vt:lpstr>ДИКТАНТ №4</vt:lpstr>
      <vt:lpstr>ДИКТАНТ №5</vt:lpstr>
      <vt:lpstr>ДИКТАНТ №6</vt:lpstr>
      <vt:lpstr>ДИКТАНТ №7</vt:lpstr>
      <vt:lpstr>ДИКТАНТ №8</vt:lpstr>
      <vt:lpstr>ДИКТАНТ №9</vt:lpstr>
      <vt:lpstr>ДИКТАНТ №10</vt:lpstr>
      <vt:lpstr>ДИКТАНТ №11</vt:lpstr>
      <vt:lpstr>ДИКТАНТ №12</vt:lpstr>
      <vt:lpstr>ДИКТАНТ №13</vt:lpstr>
      <vt:lpstr>ДИКТАНТ №14</vt:lpstr>
      <vt:lpstr>ДИКТАНТ №15</vt:lpstr>
      <vt:lpstr>ДИКТАНТ №16</vt:lpstr>
      <vt:lpstr>ДИКТАНТ №17</vt:lpstr>
      <vt:lpstr>ДИКТАНТ №18</vt:lpstr>
      <vt:lpstr>Слайд 20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ЗРИТЕЛЬНЫЕ  ДИКТАНТЫ  ПО  ФЕДОРЕНКО И.Т.</dc:title>
  <dc:creator>home</dc:creator>
  <cp:lastModifiedBy>Paradise</cp:lastModifiedBy>
  <cp:revision>16</cp:revision>
  <dcterms:created xsi:type="dcterms:W3CDTF">2011-11-22T11:46:05Z</dcterms:created>
  <dcterms:modified xsi:type="dcterms:W3CDTF">2011-11-23T20:13:05Z</dcterms:modified>
</cp:coreProperties>
</file>