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6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057C1-6B37-4F63-B013-A67E0253B0A9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0C2C-8BE7-4FB4-87AC-8CC491102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057C1-6B37-4F63-B013-A67E0253B0A9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0C2C-8BE7-4FB4-87AC-8CC491102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057C1-6B37-4F63-B013-A67E0253B0A9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0C2C-8BE7-4FB4-87AC-8CC491102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057C1-6B37-4F63-B013-A67E0253B0A9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0C2C-8BE7-4FB4-87AC-8CC491102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057C1-6B37-4F63-B013-A67E0253B0A9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0C2C-8BE7-4FB4-87AC-8CC491102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057C1-6B37-4F63-B013-A67E0253B0A9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0C2C-8BE7-4FB4-87AC-8CC491102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057C1-6B37-4F63-B013-A67E0253B0A9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0C2C-8BE7-4FB4-87AC-8CC491102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057C1-6B37-4F63-B013-A67E0253B0A9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0C2C-8BE7-4FB4-87AC-8CC491102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057C1-6B37-4F63-B013-A67E0253B0A9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0C2C-8BE7-4FB4-87AC-8CC491102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057C1-6B37-4F63-B013-A67E0253B0A9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0C2C-8BE7-4FB4-87AC-8CC491102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057C1-6B37-4F63-B013-A67E0253B0A9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0C2C-8BE7-4FB4-87AC-8CC491102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057C1-6B37-4F63-B013-A67E0253B0A9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60C2C-8BE7-4FB4-87AC-8CC491102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2.bp.blogspot.com/-s2BLJM8E7jk/Um_c_4LSULI/AAAAAAAAW8o/ugavDysEPq4/s1600/mesekep07.png" TargetMode="External"/><Relationship Id="rId2" Type="http://schemas.openxmlformats.org/officeDocument/2006/relationships/hyperlink" Target="http://www.artleo.com/pic/201305/1024x768/artleo.com-46300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molodozhenam.ru/img/docs/47/4694_23375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01008"/>
            <a:ext cx="7772400" cy="18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Игра-тренажёр</a:t>
            </a:r>
            <a:br>
              <a:rPr lang="ru-RU" dirty="0" smtClean="0"/>
            </a:br>
            <a:r>
              <a:rPr lang="ru-RU" dirty="0" smtClean="0"/>
              <a:t>«Запусти фонарик в небо»</a:t>
            </a:r>
            <a:br>
              <a:rPr lang="ru-RU" dirty="0" smtClean="0"/>
            </a:br>
            <a:r>
              <a:rPr lang="ru-RU" dirty="0" smtClean="0"/>
              <a:t>на тему «Слоги» </a:t>
            </a:r>
            <a:br>
              <a:rPr lang="ru-RU" dirty="0" smtClean="0"/>
            </a:br>
            <a:r>
              <a:rPr lang="ru-RU" dirty="0" smtClean="0"/>
              <a:t>1-2 класс 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144016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Выполнила: Пронюшкина Светлана Николаевна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учитель начальных классов  МБОУ СОШ № 31 </a:t>
            </a:r>
            <a:r>
              <a:rPr lang="ru-RU" sz="2000" dirty="0" err="1" smtClean="0">
                <a:solidFill>
                  <a:schemeClr val="tx1"/>
                </a:solidFill>
              </a:rPr>
              <a:t>им.В.П.Храмченко</a:t>
            </a:r>
            <a:r>
              <a:rPr lang="ru-RU" sz="2000" dirty="0" smtClean="0">
                <a:solidFill>
                  <a:schemeClr val="tx1"/>
                </a:solidFill>
              </a:rPr>
              <a:t>  г.Тулы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2015 г.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3284984"/>
            <a:ext cx="5272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/>
          </a:p>
        </p:txBody>
      </p:sp>
      <p:pic>
        <p:nvPicPr>
          <p:cNvPr id="5" name="Рисунок 4" descr="4694_2337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8" y="1484784"/>
            <a:ext cx="1152128" cy="1360782"/>
          </a:xfrm>
          <a:prstGeom prst="rect">
            <a:avLst/>
          </a:prstGeom>
        </p:spPr>
      </p:pic>
      <p:pic>
        <p:nvPicPr>
          <p:cNvPr id="6" name="Рисунок 5" descr="4694_2337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192" y="3212976"/>
            <a:ext cx="1221256" cy="1728192"/>
          </a:xfrm>
          <a:prstGeom prst="rect">
            <a:avLst/>
          </a:prstGeom>
        </p:spPr>
      </p:pic>
      <p:pic>
        <p:nvPicPr>
          <p:cNvPr id="7" name="Рисунок 6" descr="4694_23375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CFF"/>
              </a:clrFrom>
              <a:clrTo>
                <a:srgbClr val="FFFC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548680"/>
            <a:ext cx="1140127" cy="1368152"/>
          </a:xfrm>
          <a:prstGeom prst="rect">
            <a:avLst/>
          </a:prstGeom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sekep07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40968"/>
            <a:ext cx="3971506" cy="330270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411760" y="404664"/>
            <a:ext cx="4104456" cy="13681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конь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8" name="Группа 13"/>
          <p:cNvGrpSpPr/>
          <p:nvPr/>
        </p:nvGrpSpPr>
        <p:grpSpPr>
          <a:xfrm>
            <a:off x="5796136" y="3429000"/>
            <a:ext cx="1457688" cy="2062766"/>
            <a:chOff x="5796136" y="3429000"/>
            <a:chExt cx="1457688" cy="2062766"/>
          </a:xfrm>
        </p:grpSpPr>
        <p:pic>
          <p:nvPicPr>
            <p:cNvPr id="3" name="Рисунок 2" descr="4694_23374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3429000"/>
              <a:ext cx="1457688" cy="206276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228183" y="3717033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2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139952" y="4653136"/>
            <a:ext cx="1402236" cy="1656184"/>
            <a:chOff x="4067944" y="4653136"/>
            <a:chExt cx="1402236" cy="1656184"/>
          </a:xfrm>
        </p:grpSpPr>
        <p:pic>
          <p:nvPicPr>
            <p:cNvPr id="5" name="Рисунок 4" descr="4694_23373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944" y="4653136"/>
              <a:ext cx="1402236" cy="165618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427984" y="4797152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/>
                <a:t>1</a:t>
              </a:r>
              <a:endParaRPr lang="ru-RU" sz="6000" b="1" dirty="0"/>
            </a:p>
          </p:txBody>
        </p:sp>
      </p:grpSp>
      <p:grpSp>
        <p:nvGrpSpPr>
          <p:cNvPr id="13" name="Группа 14"/>
          <p:cNvGrpSpPr/>
          <p:nvPr/>
        </p:nvGrpSpPr>
        <p:grpSpPr>
          <a:xfrm>
            <a:off x="7380312" y="4293096"/>
            <a:ext cx="1450640" cy="1740768"/>
            <a:chOff x="7380312" y="4293096"/>
            <a:chExt cx="1450640" cy="1740768"/>
          </a:xfrm>
        </p:grpSpPr>
        <p:pic>
          <p:nvPicPr>
            <p:cNvPr id="4" name="Рисунок 3" descr="4694_23375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80312" y="4293096"/>
              <a:ext cx="1450640" cy="17407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812360" y="4365104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89017E-7 L 0.00208 -0.424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sekep07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40968"/>
            <a:ext cx="3971506" cy="330270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411760" y="404664"/>
            <a:ext cx="4104456" cy="13681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медведь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8" name="Группа 13"/>
          <p:cNvGrpSpPr/>
          <p:nvPr/>
        </p:nvGrpSpPr>
        <p:grpSpPr>
          <a:xfrm>
            <a:off x="5796136" y="3429000"/>
            <a:ext cx="1457688" cy="2062766"/>
            <a:chOff x="5796136" y="3429000"/>
            <a:chExt cx="1457688" cy="2062766"/>
          </a:xfrm>
        </p:grpSpPr>
        <p:pic>
          <p:nvPicPr>
            <p:cNvPr id="3" name="Рисунок 2" descr="4694_23374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3429000"/>
              <a:ext cx="1457688" cy="206276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228183" y="3717033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2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139952" y="4653136"/>
            <a:ext cx="1402236" cy="1656184"/>
            <a:chOff x="4067944" y="4653136"/>
            <a:chExt cx="1402236" cy="1656184"/>
          </a:xfrm>
        </p:grpSpPr>
        <p:pic>
          <p:nvPicPr>
            <p:cNvPr id="5" name="Рисунок 4" descr="4694_23373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944" y="4653136"/>
              <a:ext cx="1402236" cy="165618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427984" y="4797152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/>
                <a:t>1</a:t>
              </a:r>
              <a:endParaRPr lang="ru-RU" sz="6000" b="1" dirty="0"/>
            </a:p>
          </p:txBody>
        </p:sp>
      </p:grpSp>
      <p:grpSp>
        <p:nvGrpSpPr>
          <p:cNvPr id="13" name="Группа 14"/>
          <p:cNvGrpSpPr/>
          <p:nvPr/>
        </p:nvGrpSpPr>
        <p:grpSpPr>
          <a:xfrm>
            <a:off x="7380312" y="4293096"/>
            <a:ext cx="1450640" cy="1740768"/>
            <a:chOff x="7380312" y="4293096"/>
            <a:chExt cx="1450640" cy="1740768"/>
          </a:xfrm>
        </p:grpSpPr>
        <p:pic>
          <p:nvPicPr>
            <p:cNvPr id="4" name="Рисунок 3" descr="4694_23375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80312" y="4293096"/>
              <a:ext cx="1450640" cy="17407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812360" y="4365104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sekep07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40968"/>
            <a:ext cx="3971506" cy="330270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411760" y="404664"/>
            <a:ext cx="4104456" cy="13681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сокол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8" name="Группа 13"/>
          <p:cNvGrpSpPr/>
          <p:nvPr/>
        </p:nvGrpSpPr>
        <p:grpSpPr>
          <a:xfrm>
            <a:off x="5796136" y="3429000"/>
            <a:ext cx="1457688" cy="2062766"/>
            <a:chOff x="5796136" y="3429000"/>
            <a:chExt cx="1457688" cy="2062766"/>
          </a:xfrm>
        </p:grpSpPr>
        <p:pic>
          <p:nvPicPr>
            <p:cNvPr id="3" name="Рисунок 2" descr="4694_23374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3429000"/>
              <a:ext cx="1457688" cy="206276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228183" y="3717033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2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139952" y="4653136"/>
            <a:ext cx="1402236" cy="1656184"/>
            <a:chOff x="4067944" y="4653136"/>
            <a:chExt cx="1402236" cy="1656184"/>
          </a:xfrm>
        </p:grpSpPr>
        <p:pic>
          <p:nvPicPr>
            <p:cNvPr id="5" name="Рисунок 4" descr="4694_23373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944" y="4653136"/>
              <a:ext cx="1402236" cy="165618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427984" y="4797152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/>
                <a:t>1</a:t>
              </a:r>
              <a:endParaRPr lang="ru-RU" sz="6000" b="1" dirty="0"/>
            </a:p>
          </p:txBody>
        </p:sp>
      </p:grpSp>
      <p:grpSp>
        <p:nvGrpSpPr>
          <p:cNvPr id="13" name="Группа 14"/>
          <p:cNvGrpSpPr/>
          <p:nvPr/>
        </p:nvGrpSpPr>
        <p:grpSpPr>
          <a:xfrm>
            <a:off x="7380312" y="4293096"/>
            <a:ext cx="1450640" cy="1740768"/>
            <a:chOff x="7380312" y="4293096"/>
            <a:chExt cx="1450640" cy="1740768"/>
          </a:xfrm>
        </p:grpSpPr>
        <p:pic>
          <p:nvPicPr>
            <p:cNvPr id="4" name="Рисунок 3" descr="4694_23375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80312" y="4293096"/>
              <a:ext cx="1450640" cy="17407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812360" y="4365104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sekep07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40968"/>
            <a:ext cx="3971506" cy="330270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411760" y="404664"/>
            <a:ext cx="4104456" cy="13681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крот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8" name="Группа 13"/>
          <p:cNvGrpSpPr/>
          <p:nvPr/>
        </p:nvGrpSpPr>
        <p:grpSpPr>
          <a:xfrm>
            <a:off x="5796136" y="3429000"/>
            <a:ext cx="1457688" cy="2062766"/>
            <a:chOff x="5796136" y="3429000"/>
            <a:chExt cx="1457688" cy="2062766"/>
          </a:xfrm>
        </p:grpSpPr>
        <p:pic>
          <p:nvPicPr>
            <p:cNvPr id="3" name="Рисунок 2" descr="4694_23374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3429000"/>
              <a:ext cx="1457688" cy="206276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228183" y="3717033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2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139952" y="4653136"/>
            <a:ext cx="1402236" cy="1656184"/>
            <a:chOff x="4067944" y="4653136"/>
            <a:chExt cx="1402236" cy="1656184"/>
          </a:xfrm>
        </p:grpSpPr>
        <p:pic>
          <p:nvPicPr>
            <p:cNvPr id="5" name="Рисунок 4" descr="4694_23373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944" y="4653136"/>
              <a:ext cx="1402236" cy="165618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427984" y="4797152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/>
                <a:t>1</a:t>
              </a:r>
              <a:endParaRPr lang="ru-RU" sz="6000" b="1" dirty="0"/>
            </a:p>
          </p:txBody>
        </p:sp>
      </p:grpSp>
      <p:grpSp>
        <p:nvGrpSpPr>
          <p:cNvPr id="13" name="Группа 14"/>
          <p:cNvGrpSpPr/>
          <p:nvPr/>
        </p:nvGrpSpPr>
        <p:grpSpPr>
          <a:xfrm>
            <a:off x="7380312" y="4293096"/>
            <a:ext cx="1450640" cy="1740768"/>
            <a:chOff x="7380312" y="4293096"/>
            <a:chExt cx="1450640" cy="1740768"/>
          </a:xfrm>
        </p:grpSpPr>
        <p:pic>
          <p:nvPicPr>
            <p:cNvPr id="4" name="Рисунок 3" descr="4694_23375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80312" y="4293096"/>
              <a:ext cx="1450640" cy="17407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812360" y="4365104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89017E-7 L 0.00208 -0.424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sekep07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40968"/>
            <a:ext cx="3971506" cy="330270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411760" y="404664"/>
            <a:ext cx="4104456" cy="13681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заяц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8" name="Группа 13"/>
          <p:cNvGrpSpPr/>
          <p:nvPr/>
        </p:nvGrpSpPr>
        <p:grpSpPr>
          <a:xfrm>
            <a:off x="5796136" y="3429000"/>
            <a:ext cx="1457688" cy="2062766"/>
            <a:chOff x="5796136" y="3429000"/>
            <a:chExt cx="1457688" cy="2062766"/>
          </a:xfrm>
        </p:grpSpPr>
        <p:pic>
          <p:nvPicPr>
            <p:cNvPr id="3" name="Рисунок 2" descr="4694_23374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3429000"/>
              <a:ext cx="1457688" cy="206276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228183" y="3717033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2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139952" y="4653136"/>
            <a:ext cx="1402236" cy="1656184"/>
            <a:chOff x="4067944" y="4653136"/>
            <a:chExt cx="1402236" cy="1656184"/>
          </a:xfrm>
        </p:grpSpPr>
        <p:pic>
          <p:nvPicPr>
            <p:cNvPr id="5" name="Рисунок 4" descr="4694_23373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944" y="4653136"/>
              <a:ext cx="1402236" cy="165618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427984" y="4797152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/>
                <a:t>1</a:t>
              </a:r>
              <a:endParaRPr lang="ru-RU" sz="6000" b="1" dirty="0"/>
            </a:p>
          </p:txBody>
        </p:sp>
      </p:grpSp>
      <p:grpSp>
        <p:nvGrpSpPr>
          <p:cNvPr id="13" name="Группа 14"/>
          <p:cNvGrpSpPr/>
          <p:nvPr/>
        </p:nvGrpSpPr>
        <p:grpSpPr>
          <a:xfrm>
            <a:off x="7380312" y="4293096"/>
            <a:ext cx="1450640" cy="1740768"/>
            <a:chOff x="7380312" y="4293096"/>
            <a:chExt cx="1450640" cy="1740768"/>
          </a:xfrm>
        </p:grpSpPr>
        <p:pic>
          <p:nvPicPr>
            <p:cNvPr id="4" name="Рисунок 3" descr="4694_23375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80312" y="4293096"/>
              <a:ext cx="1450640" cy="17407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812360" y="4365104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sekep07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40968"/>
            <a:ext cx="3971506" cy="330270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411760" y="404664"/>
            <a:ext cx="4104456" cy="13681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собака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8" name="Группа 13"/>
          <p:cNvGrpSpPr/>
          <p:nvPr/>
        </p:nvGrpSpPr>
        <p:grpSpPr>
          <a:xfrm>
            <a:off x="5796136" y="3429000"/>
            <a:ext cx="1457688" cy="2062766"/>
            <a:chOff x="5796136" y="3429000"/>
            <a:chExt cx="1457688" cy="2062766"/>
          </a:xfrm>
        </p:grpSpPr>
        <p:pic>
          <p:nvPicPr>
            <p:cNvPr id="3" name="Рисунок 2" descr="4694_23374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3429000"/>
              <a:ext cx="1457688" cy="206276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228183" y="3717033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2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139952" y="4653136"/>
            <a:ext cx="1402236" cy="1656184"/>
            <a:chOff x="4067944" y="4653136"/>
            <a:chExt cx="1402236" cy="1656184"/>
          </a:xfrm>
        </p:grpSpPr>
        <p:pic>
          <p:nvPicPr>
            <p:cNvPr id="5" name="Рисунок 4" descr="4694_23373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944" y="4653136"/>
              <a:ext cx="1402236" cy="165618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427984" y="4797152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/>
                <a:t>1</a:t>
              </a:r>
              <a:endParaRPr lang="ru-RU" sz="6000" b="1" dirty="0"/>
            </a:p>
          </p:txBody>
        </p:sp>
      </p:grpSp>
      <p:grpSp>
        <p:nvGrpSpPr>
          <p:cNvPr id="13" name="Группа 14"/>
          <p:cNvGrpSpPr/>
          <p:nvPr/>
        </p:nvGrpSpPr>
        <p:grpSpPr>
          <a:xfrm>
            <a:off x="7380312" y="4293096"/>
            <a:ext cx="1450640" cy="1740768"/>
            <a:chOff x="7380312" y="4293096"/>
            <a:chExt cx="1450640" cy="1740768"/>
          </a:xfrm>
        </p:grpSpPr>
        <p:pic>
          <p:nvPicPr>
            <p:cNvPr id="4" name="Рисунок 3" descr="4694_23375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80312" y="4293096"/>
              <a:ext cx="1450640" cy="17407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812360" y="4365104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sekep07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40968"/>
            <a:ext cx="3971506" cy="330270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411760" y="404664"/>
            <a:ext cx="4104456" cy="13681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воробей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8" name="Группа 13"/>
          <p:cNvGrpSpPr/>
          <p:nvPr/>
        </p:nvGrpSpPr>
        <p:grpSpPr>
          <a:xfrm>
            <a:off x="5796136" y="3429000"/>
            <a:ext cx="1457688" cy="2062766"/>
            <a:chOff x="5796136" y="3429000"/>
            <a:chExt cx="1457688" cy="2062766"/>
          </a:xfrm>
        </p:grpSpPr>
        <p:pic>
          <p:nvPicPr>
            <p:cNvPr id="3" name="Рисунок 2" descr="4694_23374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3429000"/>
              <a:ext cx="1457688" cy="206276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228183" y="3717033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2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139952" y="4653136"/>
            <a:ext cx="1402236" cy="1656184"/>
            <a:chOff x="4067944" y="4653136"/>
            <a:chExt cx="1402236" cy="1656184"/>
          </a:xfrm>
        </p:grpSpPr>
        <p:pic>
          <p:nvPicPr>
            <p:cNvPr id="5" name="Рисунок 4" descr="4694_23373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944" y="4653136"/>
              <a:ext cx="1402236" cy="165618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427984" y="4797152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/>
                <a:t>1</a:t>
              </a:r>
              <a:endParaRPr lang="ru-RU" sz="6000" b="1" dirty="0"/>
            </a:p>
          </p:txBody>
        </p:sp>
      </p:grpSp>
      <p:grpSp>
        <p:nvGrpSpPr>
          <p:cNvPr id="13" name="Группа 14"/>
          <p:cNvGrpSpPr/>
          <p:nvPr/>
        </p:nvGrpSpPr>
        <p:grpSpPr>
          <a:xfrm>
            <a:off x="7380312" y="4293096"/>
            <a:ext cx="1450640" cy="1740768"/>
            <a:chOff x="7380312" y="4293096"/>
            <a:chExt cx="1450640" cy="1740768"/>
          </a:xfrm>
        </p:grpSpPr>
        <p:pic>
          <p:nvPicPr>
            <p:cNvPr id="4" name="Рисунок 3" descr="4694_23375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80312" y="4293096"/>
              <a:ext cx="1450640" cy="17407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812360" y="4365104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sekep07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77072"/>
            <a:ext cx="2770868" cy="2304256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 rot="10800000" flipV="1">
            <a:off x="2339752" y="2996952"/>
            <a:ext cx="4752528" cy="151216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Молодец!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 descr="4694_2337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36" y="188640"/>
            <a:ext cx="1457688" cy="20627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99991" y="2420889"/>
            <a:ext cx="6480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6000" b="1" dirty="0"/>
          </a:p>
        </p:txBody>
      </p:sp>
      <p:pic>
        <p:nvPicPr>
          <p:cNvPr id="5" name="Рисунок 4" descr="4694_2337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1340768"/>
            <a:ext cx="1402236" cy="16561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31640" y="980728"/>
            <a:ext cx="6480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6000" b="1" dirty="0"/>
          </a:p>
        </p:txBody>
      </p:sp>
      <p:pic>
        <p:nvPicPr>
          <p:cNvPr id="4" name="Рисунок 3" descr="4694_23375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1196752"/>
            <a:ext cx="1450640" cy="17407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72200" y="1340768"/>
            <a:ext cx="6480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Источники: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700808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132856"/>
            <a:ext cx="6030416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/>
            <a:r>
              <a:rPr lang="en-US" sz="2000" b="1" dirty="0" smtClean="0">
                <a:hlinkClick r:id="rId2"/>
              </a:rPr>
              <a:t>http://www.artleo.com/pic/201305/1024x768/artleo.com-46300.jpg</a:t>
            </a:r>
            <a:r>
              <a:rPr lang="ru-RU" sz="2000" b="1" dirty="0" smtClean="0"/>
              <a:t>-фон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924945"/>
            <a:ext cx="603041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/>
            <a:r>
              <a:rPr lang="en-US" sz="2000" b="1" dirty="0" smtClean="0">
                <a:hlinkClick r:id="rId3"/>
              </a:rPr>
              <a:t>http://2.bp.blogspot.com/-s2BLJM8E7jk/Um_c_4LSULI/AAAAAAAAW8o/ugavDysEPq4/s1600/mesekep07.png</a:t>
            </a:r>
            <a:r>
              <a:rPr lang="ru-RU" sz="2000" b="1" dirty="0" smtClean="0"/>
              <a:t> </a:t>
            </a:r>
            <a:r>
              <a:rPr lang="ru-RU" sz="2000" b="1" dirty="0" smtClean="0"/>
              <a:t>-</a:t>
            </a:r>
            <a:r>
              <a:rPr lang="ru-RU" sz="2000" b="1" dirty="0" err="1" smtClean="0"/>
              <a:t>Р</a:t>
            </a:r>
            <a:r>
              <a:rPr lang="ru-RU" sz="2000" b="1" dirty="0" err="1" smtClean="0"/>
              <a:t>апунцель</a:t>
            </a:r>
            <a:endParaRPr lang="ru-RU" sz="2000" b="1" dirty="0" smtClean="0"/>
          </a:p>
          <a:p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4149080"/>
            <a:ext cx="59584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/>
            <a:r>
              <a:rPr lang="en-US" sz="2000" b="1" dirty="0" smtClean="0">
                <a:hlinkClick r:id="rId4"/>
              </a:rPr>
              <a:t>http://www.molodozhenam.ru/img/docs/47/4694_23375.jpg</a:t>
            </a:r>
            <a:r>
              <a:rPr lang="ru-RU" sz="2000" b="1" dirty="0" smtClean="0"/>
              <a:t> - фонарик</a:t>
            </a:r>
          </a:p>
          <a:p>
            <a:pPr marL="449263"/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03648" y="980728"/>
            <a:ext cx="6624736" cy="367240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Дорогие </a:t>
            </a:r>
            <a:r>
              <a:rPr lang="ru-RU" sz="3200" dirty="0">
                <a:solidFill>
                  <a:schemeClr val="tx1"/>
                </a:solidFill>
              </a:rPr>
              <a:t>р</a:t>
            </a:r>
            <a:r>
              <a:rPr lang="ru-RU" sz="3200" dirty="0" smtClean="0">
                <a:solidFill>
                  <a:schemeClr val="tx1"/>
                </a:solidFill>
              </a:rPr>
              <a:t>ебята!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Помогите </a:t>
            </a:r>
            <a:r>
              <a:rPr lang="ru-RU" sz="3200" dirty="0" err="1" smtClean="0">
                <a:solidFill>
                  <a:schemeClr val="tx1"/>
                </a:solidFill>
              </a:rPr>
              <a:t>Рапунцель</a:t>
            </a:r>
            <a:r>
              <a:rPr lang="ru-RU" sz="3200" dirty="0" smtClean="0">
                <a:solidFill>
                  <a:schemeClr val="tx1"/>
                </a:solidFill>
              </a:rPr>
              <a:t> запустить в  небо фонарики. Для этого  нужно правильно определить количество слогов в слове.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Удачи!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sekep07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40968"/>
            <a:ext cx="3971506" cy="330270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411760" y="404664"/>
            <a:ext cx="4104456" cy="13681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комар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5796136" y="3429000"/>
            <a:ext cx="1457688" cy="2062766"/>
            <a:chOff x="5796136" y="3429000"/>
            <a:chExt cx="1457688" cy="2062766"/>
          </a:xfrm>
        </p:grpSpPr>
        <p:pic>
          <p:nvPicPr>
            <p:cNvPr id="3" name="Рисунок 2" descr="4694_23374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3429000"/>
              <a:ext cx="1457688" cy="206276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228183" y="3717033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2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139952" y="4653136"/>
            <a:ext cx="1402236" cy="1656184"/>
            <a:chOff x="4067944" y="4653136"/>
            <a:chExt cx="1402236" cy="1656184"/>
          </a:xfrm>
        </p:grpSpPr>
        <p:pic>
          <p:nvPicPr>
            <p:cNvPr id="5" name="Рисунок 4" descr="4694_23373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944" y="4653136"/>
              <a:ext cx="1402236" cy="165618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427984" y="4797152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/>
                <a:t>1</a:t>
              </a:r>
              <a:endParaRPr lang="ru-RU" sz="6000" b="1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7380312" y="4293096"/>
            <a:ext cx="1450640" cy="1740768"/>
            <a:chOff x="7380312" y="4293096"/>
            <a:chExt cx="1450640" cy="1740768"/>
          </a:xfrm>
        </p:grpSpPr>
        <p:pic>
          <p:nvPicPr>
            <p:cNvPr id="4" name="Рисунок 3" descr="4694_23375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80312" y="4293096"/>
              <a:ext cx="1450640" cy="17407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812360" y="4365104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sekep07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40968"/>
            <a:ext cx="3971506" cy="330270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411760" y="404664"/>
            <a:ext cx="4104456" cy="13681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тигр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8" name="Группа 13"/>
          <p:cNvGrpSpPr/>
          <p:nvPr/>
        </p:nvGrpSpPr>
        <p:grpSpPr>
          <a:xfrm>
            <a:off x="5796136" y="3429000"/>
            <a:ext cx="1457688" cy="2062766"/>
            <a:chOff x="5796136" y="3429000"/>
            <a:chExt cx="1457688" cy="2062766"/>
          </a:xfrm>
        </p:grpSpPr>
        <p:pic>
          <p:nvPicPr>
            <p:cNvPr id="3" name="Рисунок 2" descr="4694_23374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3429000"/>
              <a:ext cx="1457688" cy="206276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228183" y="3717033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2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139952" y="4653136"/>
            <a:ext cx="1402236" cy="1656184"/>
            <a:chOff x="4067944" y="4653136"/>
            <a:chExt cx="1402236" cy="1656184"/>
          </a:xfrm>
        </p:grpSpPr>
        <p:pic>
          <p:nvPicPr>
            <p:cNvPr id="5" name="Рисунок 4" descr="4694_23373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944" y="4653136"/>
              <a:ext cx="1402236" cy="165618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427984" y="4797152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/>
                <a:t>1</a:t>
              </a:r>
              <a:endParaRPr lang="ru-RU" sz="6000" b="1" dirty="0"/>
            </a:p>
          </p:txBody>
        </p:sp>
      </p:grpSp>
      <p:grpSp>
        <p:nvGrpSpPr>
          <p:cNvPr id="13" name="Группа 14"/>
          <p:cNvGrpSpPr/>
          <p:nvPr/>
        </p:nvGrpSpPr>
        <p:grpSpPr>
          <a:xfrm>
            <a:off x="7380312" y="4293096"/>
            <a:ext cx="1450640" cy="1740768"/>
            <a:chOff x="7380312" y="4293096"/>
            <a:chExt cx="1450640" cy="1740768"/>
          </a:xfrm>
        </p:grpSpPr>
        <p:pic>
          <p:nvPicPr>
            <p:cNvPr id="4" name="Рисунок 3" descr="4694_23375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80312" y="4293096"/>
              <a:ext cx="1450640" cy="17407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812360" y="4365104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89017E-7 L 0.00208 -0.424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sekep07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40968"/>
            <a:ext cx="3971506" cy="330270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411760" y="404664"/>
            <a:ext cx="4104456" cy="13681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корова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8" name="Группа 13"/>
          <p:cNvGrpSpPr/>
          <p:nvPr/>
        </p:nvGrpSpPr>
        <p:grpSpPr>
          <a:xfrm>
            <a:off x="5796136" y="3429000"/>
            <a:ext cx="1457688" cy="2062766"/>
            <a:chOff x="5796136" y="3429000"/>
            <a:chExt cx="1457688" cy="2062766"/>
          </a:xfrm>
        </p:grpSpPr>
        <p:pic>
          <p:nvPicPr>
            <p:cNvPr id="3" name="Рисунок 2" descr="4694_23374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3429000"/>
              <a:ext cx="1457688" cy="206276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228183" y="3717033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2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139952" y="4653136"/>
            <a:ext cx="1402236" cy="1656184"/>
            <a:chOff x="4067944" y="4653136"/>
            <a:chExt cx="1402236" cy="1656184"/>
          </a:xfrm>
        </p:grpSpPr>
        <p:pic>
          <p:nvPicPr>
            <p:cNvPr id="5" name="Рисунок 4" descr="4694_23373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944" y="4653136"/>
              <a:ext cx="1402236" cy="165618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427984" y="4797152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/>
                <a:t>1</a:t>
              </a:r>
              <a:endParaRPr lang="ru-RU" sz="6000" b="1" dirty="0"/>
            </a:p>
          </p:txBody>
        </p:sp>
      </p:grpSp>
      <p:grpSp>
        <p:nvGrpSpPr>
          <p:cNvPr id="13" name="Группа 14"/>
          <p:cNvGrpSpPr/>
          <p:nvPr/>
        </p:nvGrpSpPr>
        <p:grpSpPr>
          <a:xfrm>
            <a:off x="7380312" y="4293096"/>
            <a:ext cx="1450640" cy="1740768"/>
            <a:chOff x="7380312" y="4293096"/>
            <a:chExt cx="1450640" cy="1740768"/>
          </a:xfrm>
        </p:grpSpPr>
        <p:pic>
          <p:nvPicPr>
            <p:cNvPr id="4" name="Рисунок 3" descr="4694_23375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80312" y="4293096"/>
              <a:ext cx="1450640" cy="17407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812360" y="4365104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sekep07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40968"/>
            <a:ext cx="3971506" cy="330270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411760" y="404664"/>
            <a:ext cx="4104456" cy="13681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петух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8" name="Группа 13"/>
          <p:cNvGrpSpPr/>
          <p:nvPr/>
        </p:nvGrpSpPr>
        <p:grpSpPr>
          <a:xfrm>
            <a:off x="5796136" y="3429000"/>
            <a:ext cx="1457688" cy="2062766"/>
            <a:chOff x="5796136" y="3429000"/>
            <a:chExt cx="1457688" cy="2062766"/>
          </a:xfrm>
        </p:grpSpPr>
        <p:pic>
          <p:nvPicPr>
            <p:cNvPr id="3" name="Рисунок 2" descr="4694_23374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3429000"/>
              <a:ext cx="1457688" cy="206276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228183" y="3717033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2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139952" y="4653136"/>
            <a:ext cx="1402236" cy="1656184"/>
            <a:chOff x="4067944" y="4653136"/>
            <a:chExt cx="1402236" cy="1656184"/>
          </a:xfrm>
        </p:grpSpPr>
        <p:pic>
          <p:nvPicPr>
            <p:cNvPr id="5" name="Рисунок 4" descr="4694_23373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944" y="4653136"/>
              <a:ext cx="1402236" cy="165618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427984" y="4797152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/>
                <a:t>1</a:t>
              </a:r>
              <a:endParaRPr lang="ru-RU" sz="6000" b="1" dirty="0"/>
            </a:p>
          </p:txBody>
        </p:sp>
      </p:grpSp>
      <p:grpSp>
        <p:nvGrpSpPr>
          <p:cNvPr id="13" name="Группа 14"/>
          <p:cNvGrpSpPr/>
          <p:nvPr/>
        </p:nvGrpSpPr>
        <p:grpSpPr>
          <a:xfrm>
            <a:off x="7380312" y="4293096"/>
            <a:ext cx="1450640" cy="1740768"/>
            <a:chOff x="7380312" y="4293096"/>
            <a:chExt cx="1450640" cy="1740768"/>
          </a:xfrm>
        </p:grpSpPr>
        <p:pic>
          <p:nvPicPr>
            <p:cNvPr id="4" name="Рисунок 3" descr="4694_23375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80312" y="4293096"/>
              <a:ext cx="1450640" cy="17407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812360" y="4365104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sekep07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40968"/>
            <a:ext cx="3971506" cy="330270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411760" y="404664"/>
            <a:ext cx="4104456" cy="13681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лисица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8" name="Группа 13"/>
          <p:cNvGrpSpPr/>
          <p:nvPr/>
        </p:nvGrpSpPr>
        <p:grpSpPr>
          <a:xfrm>
            <a:off x="5796136" y="3429000"/>
            <a:ext cx="1457688" cy="2062766"/>
            <a:chOff x="5796136" y="3429000"/>
            <a:chExt cx="1457688" cy="2062766"/>
          </a:xfrm>
        </p:grpSpPr>
        <p:pic>
          <p:nvPicPr>
            <p:cNvPr id="3" name="Рисунок 2" descr="4694_23374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3429000"/>
              <a:ext cx="1457688" cy="206276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228183" y="3717033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2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139952" y="4653136"/>
            <a:ext cx="1402236" cy="1656184"/>
            <a:chOff x="4067944" y="4653136"/>
            <a:chExt cx="1402236" cy="1656184"/>
          </a:xfrm>
        </p:grpSpPr>
        <p:pic>
          <p:nvPicPr>
            <p:cNvPr id="5" name="Рисунок 4" descr="4694_23373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944" y="4653136"/>
              <a:ext cx="1402236" cy="165618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427984" y="4797152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/>
                <a:t>1</a:t>
              </a:r>
              <a:endParaRPr lang="ru-RU" sz="6000" b="1" dirty="0"/>
            </a:p>
          </p:txBody>
        </p:sp>
      </p:grpSp>
      <p:grpSp>
        <p:nvGrpSpPr>
          <p:cNvPr id="13" name="Группа 14"/>
          <p:cNvGrpSpPr/>
          <p:nvPr/>
        </p:nvGrpSpPr>
        <p:grpSpPr>
          <a:xfrm>
            <a:off x="7380312" y="4293096"/>
            <a:ext cx="1450640" cy="1740768"/>
            <a:chOff x="7380312" y="4293096"/>
            <a:chExt cx="1450640" cy="1740768"/>
          </a:xfrm>
        </p:grpSpPr>
        <p:pic>
          <p:nvPicPr>
            <p:cNvPr id="4" name="Рисунок 3" descr="4694_23375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80312" y="4293096"/>
              <a:ext cx="1450640" cy="17407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812360" y="4365104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sekep07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40968"/>
            <a:ext cx="3971506" cy="330270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411760" y="404664"/>
            <a:ext cx="4104456" cy="13681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волк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8" name="Группа 13"/>
          <p:cNvGrpSpPr/>
          <p:nvPr/>
        </p:nvGrpSpPr>
        <p:grpSpPr>
          <a:xfrm>
            <a:off x="5796136" y="3429000"/>
            <a:ext cx="1457688" cy="2062766"/>
            <a:chOff x="5796136" y="3429000"/>
            <a:chExt cx="1457688" cy="2062766"/>
          </a:xfrm>
        </p:grpSpPr>
        <p:pic>
          <p:nvPicPr>
            <p:cNvPr id="3" name="Рисунок 2" descr="4694_23374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3429000"/>
              <a:ext cx="1457688" cy="206276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228183" y="3717033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2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139952" y="4653136"/>
            <a:ext cx="1402236" cy="1656184"/>
            <a:chOff x="4067944" y="4653136"/>
            <a:chExt cx="1402236" cy="1656184"/>
          </a:xfrm>
        </p:grpSpPr>
        <p:pic>
          <p:nvPicPr>
            <p:cNvPr id="5" name="Рисунок 4" descr="4694_23373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944" y="4653136"/>
              <a:ext cx="1402236" cy="165618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427984" y="4797152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/>
                <a:t>1</a:t>
              </a:r>
              <a:endParaRPr lang="ru-RU" sz="6000" b="1" dirty="0"/>
            </a:p>
          </p:txBody>
        </p:sp>
      </p:grpSp>
      <p:grpSp>
        <p:nvGrpSpPr>
          <p:cNvPr id="13" name="Группа 14"/>
          <p:cNvGrpSpPr/>
          <p:nvPr/>
        </p:nvGrpSpPr>
        <p:grpSpPr>
          <a:xfrm>
            <a:off x="7380312" y="4293096"/>
            <a:ext cx="1450640" cy="1740768"/>
            <a:chOff x="7380312" y="4293096"/>
            <a:chExt cx="1450640" cy="1740768"/>
          </a:xfrm>
        </p:grpSpPr>
        <p:pic>
          <p:nvPicPr>
            <p:cNvPr id="4" name="Рисунок 3" descr="4694_23375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80312" y="4293096"/>
              <a:ext cx="1450640" cy="17407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812360" y="4365104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89017E-7 L 0.00208 -0.424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sekep07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40968"/>
            <a:ext cx="3971506" cy="330270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411760" y="404664"/>
            <a:ext cx="4104456" cy="13681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воробей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95928" y="6237312"/>
            <a:ext cx="648072" cy="6206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8" name="Группа 13"/>
          <p:cNvGrpSpPr/>
          <p:nvPr/>
        </p:nvGrpSpPr>
        <p:grpSpPr>
          <a:xfrm>
            <a:off x="5796136" y="3429000"/>
            <a:ext cx="1457688" cy="2062766"/>
            <a:chOff x="5796136" y="3429000"/>
            <a:chExt cx="1457688" cy="2062766"/>
          </a:xfrm>
        </p:grpSpPr>
        <p:pic>
          <p:nvPicPr>
            <p:cNvPr id="3" name="Рисунок 2" descr="4694_23374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3429000"/>
              <a:ext cx="1457688" cy="206276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228183" y="3717033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2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139952" y="4653136"/>
            <a:ext cx="1402236" cy="1656184"/>
            <a:chOff x="4067944" y="4653136"/>
            <a:chExt cx="1402236" cy="1656184"/>
          </a:xfrm>
        </p:grpSpPr>
        <p:pic>
          <p:nvPicPr>
            <p:cNvPr id="5" name="Рисунок 4" descr="4694_23373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944" y="4653136"/>
              <a:ext cx="1402236" cy="165618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427984" y="4797152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 smtClean="0"/>
                <a:t>1</a:t>
              </a:r>
              <a:endParaRPr lang="ru-RU" sz="6000" b="1" dirty="0"/>
            </a:p>
          </p:txBody>
        </p:sp>
      </p:grpSp>
      <p:grpSp>
        <p:nvGrpSpPr>
          <p:cNvPr id="13" name="Группа 14"/>
          <p:cNvGrpSpPr/>
          <p:nvPr/>
        </p:nvGrpSpPr>
        <p:grpSpPr>
          <a:xfrm>
            <a:off x="7380312" y="4293096"/>
            <a:ext cx="1450640" cy="1740768"/>
            <a:chOff x="7380312" y="4293096"/>
            <a:chExt cx="1450640" cy="1740768"/>
          </a:xfrm>
        </p:grpSpPr>
        <p:pic>
          <p:nvPicPr>
            <p:cNvPr id="4" name="Рисунок 3" descr="4694_23375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80312" y="4293096"/>
              <a:ext cx="1450640" cy="174076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812360" y="4365104"/>
              <a:ext cx="64807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b="1" dirty="0"/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3</Template>
  <TotalTime>104</TotalTime>
  <Words>116</Words>
  <Application>Microsoft Office PowerPoint</Application>
  <PresentationFormat>Экран (4:3)</PresentationFormat>
  <Paragraphs>71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шаблон 3</vt:lpstr>
      <vt:lpstr>Игра-тренажёр «Запусти фонарик в небо» на тему «Слоги»  1-2 класс .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Sveta</cp:lastModifiedBy>
  <cp:revision>14</cp:revision>
  <dcterms:created xsi:type="dcterms:W3CDTF">2015-03-07T16:25:53Z</dcterms:created>
  <dcterms:modified xsi:type="dcterms:W3CDTF">2015-03-11T18:14:30Z</dcterms:modified>
</cp:coreProperties>
</file>