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1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4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8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2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5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D5DE-00BC-4F65-B0DD-2BB27A1B42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F0B8-52AA-444B-993C-D67483D5E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3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Школьный этап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Районного конкурса детского изобразительного творчества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492896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«РАЗНОЦВЕТНАЯ ПАЛИТРА»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0483"/>
            <a:ext cx="7560840" cy="56588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выставки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23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796"/>
            <a:ext cx="5832648" cy="94096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конкурса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3361" r="4618" b="3588"/>
          <a:stretch/>
        </p:blipFill>
        <p:spPr>
          <a:xfrm>
            <a:off x="4572000" y="3356992"/>
            <a:ext cx="4184073" cy="310341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3868" b="12208"/>
          <a:stretch/>
        </p:blipFill>
        <p:spPr>
          <a:xfrm>
            <a:off x="221673" y="1196752"/>
            <a:ext cx="4128654" cy="29734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4365104"/>
            <a:ext cx="2143125" cy="2143125"/>
          </a:xfrm>
          <a:prstGeom prst="ellipse">
            <a:avLst/>
          </a:prstGeom>
          <a:ln w="31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1" y="1052736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«Путь к звездам»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3984" r="4277" b="2345"/>
          <a:stretch/>
        </p:blipFill>
        <p:spPr>
          <a:xfrm>
            <a:off x="179512" y="1628800"/>
            <a:ext cx="4815911" cy="38177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6483" r="4471" b="11270"/>
          <a:stretch/>
        </p:blipFill>
        <p:spPr>
          <a:xfrm>
            <a:off x="5292080" y="2060848"/>
            <a:ext cx="3587895" cy="42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50 лет трилогии «Незнайка»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4283"/>
          <a:stretch/>
        </p:blipFill>
        <p:spPr>
          <a:xfrm>
            <a:off x="539552" y="1628800"/>
            <a:ext cx="3572780" cy="43368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100 лет новелле «Алые паруса»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5563" r="1791" b="4513"/>
          <a:stretch/>
        </p:blipFill>
        <p:spPr>
          <a:xfrm>
            <a:off x="5004048" y="1700808"/>
            <a:ext cx="3414464" cy="4443952"/>
          </a:xfrm>
        </p:spPr>
      </p:pic>
    </p:spTree>
    <p:extLst>
      <p:ext uri="{BB962C8B-B14F-4D97-AF65-F5344CB8AC3E}">
        <p14:creationId xmlns:p14="http://schemas.microsoft.com/office/powerpoint/2010/main" val="298721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«Фантазия без границ»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9" t="6581" r="8982" b="8013"/>
          <a:stretch/>
        </p:blipFill>
        <p:spPr>
          <a:xfrm>
            <a:off x="1039091" y="1424126"/>
            <a:ext cx="3172869" cy="433936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4238" r="3774" b="7299"/>
          <a:stretch/>
        </p:blipFill>
        <p:spPr>
          <a:xfrm>
            <a:off x="4572000" y="1988840"/>
            <a:ext cx="3863280" cy="3006504"/>
          </a:xfrm>
        </p:spPr>
      </p:pic>
    </p:spTree>
    <p:extLst>
      <p:ext uri="{BB962C8B-B14F-4D97-AF65-F5344CB8AC3E}">
        <p14:creationId xmlns:p14="http://schemas.microsoft.com/office/powerpoint/2010/main" val="218283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Номинация: «Великие полководцы России»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6887" r="8266" b="11381"/>
          <a:stretch/>
        </p:blipFill>
        <p:spPr>
          <a:xfrm>
            <a:off x="2699792" y="1412776"/>
            <a:ext cx="3672408" cy="4669205"/>
          </a:xfrm>
        </p:spPr>
      </p:pic>
    </p:spTree>
    <p:extLst>
      <p:ext uri="{BB962C8B-B14F-4D97-AF65-F5344CB8AC3E}">
        <p14:creationId xmlns:p14="http://schemas.microsoft.com/office/powerpoint/2010/main" val="289740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«В руках таланта все может служить орудием к прекрасному...»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Н.В. Гоголь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55" y="2852738"/>
            <a:ext cx="4373678" cy="327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90206" y="6021288"/>
            <a:ext cx="5163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844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Школьный этап Районного конкурса детского изобразительного творчества</vt:lpstr>
      <vt:lpstr>Презентация PowerPoint</vt:lpstr>
      <vt:lpstr>Участники конкурса</vt:lpstr>
      <vt:lpstr>Номинация: «Путь к звездам»</vt:lpstr>
      <vt:lpstr>Презентация PowerPoint</vt:lpstr>
      <vt:lpstr>Номинация: «Фантазия без границ»</vt:lpstr>
      <vt:lpstr>Номинация: «Великие полководцы России»</vt:lpstr>
      <vt:lpstr>«В руках таланта все может служить орудием к прекрасному...» Н.В. Гоголь</vt:lpstr>
    </vt:vector>
  </TitlesOfParts>
  <Company>Школа №46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этап Районного конкурса детского изобразительного творчества</dc:title>
  <dc:creator>Учитель</dc:creator>
  <cp:lastModifiedBy>Учитель</cp:lastModifiedBy>
  <cp:revision>3</cp:revision>
  <dcterms:created xsi:type="dcterms:W3CDTF">2021-02-25T12:40:29Z</dcterms:created>
  <dcterms:modified xsi:type="dcterms:W3CDTF">2021-02-25T13:07:59Z</dcterms:modified>
</cp:coreProperties>
</file>